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handoutMasterIdLst>
    <p:handoutMasterId r:id="rId5"/>
  </p:handoutMasterIdLst>
  <p:sldIdLst>
    <p:sldId id="256" r:id="rId3"/>
  </p:sldIdLst>
  <p:sldSz cx="30275530" cy="42803445"/>
  <p:notesSz cx="6858000" cy="9144000"/>
  <p:embeddedFontLst>
    <p:embeddedFont>
      <p:font typeface="Poppins" charset="0"/>
      <p:regular r:id="rId9"/>
      <p:bold r:id="rId10"/>
      <p:italic r:id="rId11"/>
      <p:boldItalic r:id="rId12"/>
    </p:embeddedFont>
    <p:embeddedFont>
      <p:font typeface="Poppins Light" charset="0"/>
      <p:regular r:id="rId13"/>
      <p:bold r:id="rId14"/>
      <p:italic r:id="rId15"/>
      <p:boldItalic r:id="rId16"/>
    </p:embeddedFont>
    <p:embeddedFont>
      <p:font typeface="Open Sans"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false">
  <p:normalViewPr>
    <p:restoredLeft sz="15620"/>
    <p:restoredTop sz="94660"/>
  </p:normalViewPr>
  <p:slideViewPr>
    <p:cSldViewPr snapToGrid="0">
      <p:cViewPr varScale="1">
        <p:scale>
          <a:sx n="100" d="100"/>
          <a:sy n="100" d="100"/>
        </p:scale>
        <p:origin x="0" y="0"/>
      </p:cViewPr>
      <p:guideLst>
        <p:guide orient="horz" pos="13461"/>
        <p:guide pos="948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font" Target="fonts/font1.fntdata"/><Relationship Id="rId8" Type="http://schemas.openxmlformats.org/officeDocument/2006/relationships/tableStyles" Target="tableStyles.xml"/><Relationship Id="rId7" Type="http://schemas.openxmlformats.org/officeDocument/2006/relationships/viewProps" Target="viewProps.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font" Target="fonts/font12.fntdata"/><Relationship Id="rId2" Type="http://schemas.openxmlformats.org/officeDocument/2006/relationships/theme" Target="theme/theme1.xml"/><Relationship Id="rId19" Type="http://schemas.openxmlformats.org/officeDocument/2006/relationships/font" Target="fonts/font11.fntdata"/><Relationship Id="rId18" Type="http://schemas.openxmlformats.org/officeDocument/2006/relationships/font" Target="fonts/font10.fntdata"/><Relationship Id="rId17" Type="http://schemas.openxmlformats.org/officeDocument/2006/relationships/font" Target="fonts/font9.fntdata"/><Relationship Id="rId16" Type="http://schemas.openxmlformats.org/officeDocument/2006/relationships/font" Target="fonts/font8.fntdata"/><Relationship Id="rId15" Type="http://schemas.openxmlformats.org/officeDocument/2006/relationships/font" Target="fonts/font7.fntdata"/><Relationship Id="rId14" Type="http://schemas.openxmlformats.org/officeDocument/2006/relationships/font" Target="fonts/font6.fntdata"/><Relationship Id="rId13" Type="http://schemas.openxmlformats.org/officeDocument/2006/relationships/font" Target="fonts/font5.fntdata"/><Relationship Id="rId12" Type="http://schemas.openxmlformats.org/officeDocument/2006/relationships/font" Target="fonts/font4.fntdata"/><Relationship Id="rId11" Type="http://schemas.openxmlformats.org/officeDocument/2006/relationships/font" Target="fonts/font3.fntdata"/><Relationship Id="rId10" Type="http://schemas.openxmlformats.org/officeDocument/2006/relationships/font" Target="fonts/font2.fntdata"/><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true"/>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true"/>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true"/>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2216536" y="685800"/>
            <a:ext cx="24255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59ce98334f_0_0:notes"/>
          <p:cNvSpPr/>
          <p:nvPr>
            <p:ph type="sldImg" idx="2"/>
          </p:nvPr>
        </p:nvSpPr>
        <p:spPr>
          <a:xfrm>
            <a:off x="2216536" y="685800"/>
            <a:ext cx="24255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7" name="Google Shape;137;g59ce98334f_0_0: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p:nvPr/>
        </p:nvSpPr>
        <p:spPr>
          <a:xfrm>
            <a:off x="5272474" y="-3394111"/>
            <a:ext cx="19731000" cy="49592400"/>
          </a:xfrm>
          <a:prstGeom prst="ellipse">
            <a:avLst/>
          </a:prstGeom>
          <a:solidFill>
            <a:srgbClr val="000000">
              <a:alpha val="26540"/>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nvGrpSpPr>
          <p:cNvPr id="11" name="Google Shape;11;p2"/>
          <p:cNvGrpSpPr/>
          <p:nvPr/>
        </p:nvGrpSpPr>
        <p:grpSpPr>
          <a:xfrm>
            <a:off x="1659438" y="1463546"/>
            <a:ext cx="8116463" cy="20400008"/>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endParaRPr sz="7100"/>
            </a:p>
          </p:txBody>
        </p:sp>
      </p:grpSp>
      <p:grpSp>
        <p:nvGrpSpPr>
          <p:cNvPr id="15" name="Google Shape;15;p2"/>
          <p:cNvGrpSpPr/>
          <p:nvPr/>
        </p:nvGrpSpPr>
        <p:grpSpPr>
          <a:xfrm>
            <a:off x="21282175" y="20826790"/>
            <a:ext cx="7697082" cy="19345921"/>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20" name="Google Shape;20;p2"/>
          <p:cNvSpPr txBox="true"/>
          <p:nvPr>
            <p:ph type="ctrTitle"/>
          </p:nvPr>
        </p:nvSpPr>
        <p:spPr>
          <a:xfrm>
            <a:off x="7322660" y="16576096"/>
            <a:ext cx="15630600" cy="9651900"/>
          </a:xfrm>
          <a:prstGeom prst="rect">
            <a:avLst/>
          </a:prstGeom>
          <a:effectLst>
            <a:outerShdw blurRad="85725" dist="19050" dir="5400000" algn="bl" rotWithShape="0">
              <a:srgbClr val="000000">
                <a:alpha val="10000"/>
              </a:srgbClr>
            </a:outerShdw>
          </a:effectLst>
        </p:spPr>
        <p:txBody>
          <a:bodyPr spcFirstLastPara="1" wrap="square" lIns="464700" tIns="464700" rIns="464700" bIns="464700" anchor="ctr" anchorCtr="false"/>
          <a:lstStyle>
            <a:lvl1pPr lvl="0" algn="ctr">
              <a:spcBef>
                <a:spcPts val="0"/>
              </a:spcBef>
              <a:spcAft>
                <a:spcPts val="0"/>
              </a:spcAft>
              <a:buClr>
                <a:srgbClr val="FFFFFF"/>
              </a:buClr>
              <a:buSzPts val="26400"/>
              <a:buNone/>
              <a:defRPr sz="26400">
                <a:solidFill>
                  <a:srgbClr val="FFFFFF"/>
                </a:solidFill>
              </a:defRPr>
            </a:lvl1pPr>
            <a:lvl2pPr lvl="1" algn="ctr">
              <a:spcBef>
                <a:spcPts val="0"/>
              </a:spcBef>
              <a:spcAft>
                <a:spcPts val="0"/>
              </a:spcAft>
              <a:buClr>
                <a:srgbClr val="FFFFFF"/>
              </a:buClr>
              <a:buSzPts val="26400"/>
              <a:buNone/>
              <a:defRPr sz="26400">
                <a:solidFill>
                  <a:srgbClr val="FFFFFF"/>
                </a:solidFill>
              </a:defRPr>
            </a:lvl2pPr>
            <a:lvl3pPr lvl="2" algn="ctr">
              <a:spcBef>
                <a:spcPts val="0"/>
              </a:spcBef>
              <a:spcAft>
                <a:spcPts val="0"/>
              </a:spcAft>
              <a:buClr>
                <a:srgbClr val="FFFFFF"/>
              </a:buClr>
              <a:buSzPts val="26400"/>
              <a:buNone/>
              <a:defRPr sz="26400">
                <a:solidFill>
                  <a:srgbClr val="FFFFFF"/>
                </a:solidFill>
              </a:defRPr>
            </a:lvl3pPr>
            <a:lvl4pPr lvl="3" algn="ctr">
              <a:spcBef>
                <a:spcPts val="0"/>
              </a:spcBef>
              <a:spcAft>
                <a:spcPts val="0"/>
              </a:spcAft>
              <a:buClr>
                <a:srgbClr val="FFFFFF"/>
              </a:buClr>
              <a:buSzPts val="26400"/>
              <a:buNone/>
              <a:defRPr sz="26400">
                <a:solidFill>
                  <a:srgbClr val="FFFFFF"/>
                </a:solidFill>
              </a:defRPr>
            </a:lvl4pPr>
            <a:lvl5pPr lvl="4" algn="ctr">
              <a:spcBef>
                <a:spcPts val="0"/>
              </a:spcBef>
              <a:spcAft>
                <a:spcPts val="0"/>
              </a:spcAft>
              <a:buClr>
                <a:srgbClr val="FFFFFF"/>
              </a:buClr>
              <a:buSzPts val="26400"/>
              <a:buNone/>
              <a:defRPr sz="26400">
                <a:solidFill>
                  <a:srgbClr val="FFFFFF"/>
                </a:solidFill>
              </a:defRPr>
            </a:lvl5pPr>
            <a:lvl6pPr lvl="5" algn="ctr">
              <a:spcBef>
                <a:spcPts val="0"/>
              </a:spcBef>
              <a:spcAft>
                <a:spcPts val="0"/>
              </a:spcAft>
              <a:buClr>
                <a:srgbClr val="FFFFFF"/>
              </a:buClr>
              <a:buSzPts val="26400"/>
              <a:buNone/>
              <a:defRPr sz="26400">
                <a:solidFill>
                  <a:srgbClr val="FFFFFF"/>
                </a:solidFill>
              </a:defRPr>
            </a:lvl6pPr>
            <a:lvl7pPr lvl="6" algn="ctr">
              <a:spcBef>
                <a:spcPts val="0"/>
              </a:spcBef>
              <a:spcAft>
                <a:spcPts val="0"/>
              </a:spcAft>
              <a:buClr>
                <a:srgbClr val="FFFFFF"/>
              </a:buClr>
              <a:buSzPts val="26400"/>
              <a:buNone/>
              <a:defRPr sz="26400">
                <a:solidFill>
                  <a:srgbClr val="FFFFFF"/>
                </a:solidFill>
              </a:defRPr>
            </a:lvl7pPr>
            <a:lvl8pPr lvl="7" algn="ctr">
              <a:spcBef>
                <a:spcPts val="0"/>
              </a:spcBef>
              <a:spcAft>
                <a:spcPts val="0"/>
              </a:spcAft>
              <a:buClr>
                <a:srgbClr val="FFFFFF"/>
              </a:buClr>
              <a:buSzPts val="26400"/>
              <a:buNone/>
              <a:defRPr sz="26400">
                <a:solidFill>
                  <a:srgbClr val="FFFFFF"/>
                </a:solidFill>
              </a:defRPr>
            </a:lvl8pPr>
            <a:lvl9pPr lvl="8" algn="ctr">
              <a:spcBef>
                <a:spcPts val="0"/>
              </a:spcBef>
              <a:spcAft>
                <a:spcPts val="0"/>
              </a:spcAft>
              <a:buClr>
                <a:srgbClr val="FFFFFF"/>
              </a:buClr>
              <a:buSzPts val="26400"/>
              <a:buNone/>
              <a:defRPr sz="26400">
                <a:solidFill>
                  <a:srgbClr val="FFFFFF"/>
                </a:solidFill>
              </a:defRPr>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type A">
  <p:cSld name="BLANK">
    <p:spTree>
      <p:nvGrpSpPr>
        <p:cNvPr id="112" name="Shape 112"/>
        <p:cNvGrpSpPr/>
        <p:nvPr/>
      </p:nvGrpSpPr>
      <p:grpSpPr>
        <a:xfrm>
          <a:off x="0" y="0"/>
          <a:ext cx="0" cy="0"/>
          <a:chOff x="0" y="0"/>
          <a:chExt cx="0" cy="0"/>
        </a:xfrm>
      </p:grpSpPr>
      <p:sp>
        <p:nvSpPr>
          <p:cNvPr id="113" name="Google Shape;113;p11"/>
          <p:cNvSpPr/>
          <p:nvPr/>
        </p:nvSpPr>
        <p:spPr>
          <a:xfrm>
            <a:off x="2529622" y="-10288231"/>
            <a:ext cx="25217100" cy="633810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14" name="Google Shape;114;p11"/>
          <p:cNvSpPr/>
          <p:nvPr/>
        </p:nvSpPr>
        <p:spPr>
          <a:xfrm>
            <a:off x="3967600" y="-6674004"/>
            <a:ext cx="22339500" cy="561483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15" name="Google Shape;115;p11"/>
          <p:cNvSpPr/>
          <p:nvPr/>
        </p:nvSpPr>
        <p:spPr>
          <a:xfrm>
            <a:off x="7509070" y="2227164"/>
            <a:ext cx="15258300" cy="383502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16" name="Google Shape;116;p11"/>
          <p:cNvSpPr/>
          <p:nvPr/>
        </p:nvSpPr>
        <p:spPr>
          <a:xfrm>
            <a:off x="-2333775" y="-22511733"/>
            <a:ext cx="34943700" cy="87827400"/>
          </a:xfrm>
          <a:prstGeom prst="donut">
            <a:avLst>
              <a:gd name="adj" fmla="val 10467"/>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17" name="Google Shape;117;p11"/>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18" name="Google Shape;118;p11"/>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19" name="Shape 119"/>
        <p:cNvGrpSpPr/>
        <p:nvPr/>
      </p:nvGrpSpPr>
      <p:grpSpPr>
        <a:xfrm>
          <a:off x="0" y="0"/>
          <a:ext cx="0" cy="0"/>
          <a:chOff x="0" y="0"/>
          <a:chExt cx="0" cy="0"/>
        </a:xfrm>
      </p:grpSpPr>
      <p:sp>
        <p:nvSpPr>
          <p:cNvPr id="120" name="Google Shape;120;p12"/>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21" name="Google Shape;121;p12"/>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grpSp>
        <p:nvGrpSpPr>
          <p:cNvPr id="122" name="Google Shape;122;p12"/>
          <p:cNvGrpSpPr/>
          <p:nvPr/>
        </p:nvGrpSpPr>
        <p:grpSpPr>
          <a:xfrm>
            <a:off x="2711223" y="4180374"/>
            <a:ext cx="7697082" cy="19345921"/>
            <a:chOff x="-474900" y="321200"/>
            <a:chExt cx="2324700" cy="2324700"/>
          </a:xfrm>
        </p:grpSpPr>
        <p:sp>
          <p:nvSpPr>
            <p:cNvPr id="123" name="Google Shape;123;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24" name="Google Shape;124;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25" name="Google Shape;125;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26" name="Google Shape;126;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127" name="Google Shape;127;p12"/>
          <p:cNvSpPr/>
          <p:nvPr/>
        </p:nvSpPr>
        <p:spPr>
          <a:xfrm>
            <a:off x="5941715" y="-3394527"/>
            <a:ext cx="19731000" cy="495924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28" name="Shape 128"/>
        <p:cNvGrpSpPr/>
        <p:nvPr/>
      </p:nvGrpSpPr>
      <p:grpSpPr>
        <a:xfrm>
          <a:off x="0" y="0"/>
          <a:ext cx="0" cy="0"/>
          <a:chOff x="0" y="0"/>
          <a:chExt cx="0" cy="0"/>
        </a:xfrm>
      </p:grpSpPr>
      <p:sp>
        <p:nvSpPr>
          <p:cNvPr id="129" name="Google Shape;129;p13"/>
          <p:cNvSpPr/>
          <p:nvPr/>
        </p:nvSpPr>
        <p:spPr>
          <a:xfrm>
            <a:off x="-2333775" y="-22511733"/>
            <a:ext cx="34943700" cy="87827400"/>
          </a:xfrm>
          <a:prstGeom prst="donut">
            <a:avLst>
              <a:gd name="adj" fmla="val 10467"/>
            </a:avLst>
          </a:prstGeom>
          <a:solidFill>
            <a:srgbClr val="FFFFFF"/>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0" name="Google Shape;130;p13"/>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1" name="Google Shape;131;p13"/>
          <p:cNvSpPr/>
          <p:nvPr/>
        </p:nvSpPr>
        <p:spPr>
          <a:xfrm>
            <a:off x="2529622" y="-10288231"/>
            <a:ext cx="25217100" cy="633810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2" name="Google Shape;132;p13"/>
          <p:cNvSpPr/>
          <p:nvPr/>
        </p:nvSpPr>
        <p:spPr>
          <a:xfrm>
            <a:off x="3967600" y="-6674004"/>
            <a:ext cx="22339500" cy="561483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3" name="Google Shape;133;p13"/>
          <p:cNvSpPr/>
          <p:nvPr/>
        </p:nvSpPr>
        <p:spPr>
          <a:xfrm>
            <a:off x="7509070" y="2227164"/>
            <a:ext cx="15258300" cy="38350200"/>
          </a:xfrm>
          <a:prstGeom prst="ellipse">
            <a:avLst/>
          </a:prstGeom>
          <a:noFill/>
          <a:ln w="9525" cap="flat" cmpd="sng">
            <a:solidFill>
              <a:srgbClr val="FFFFFF"/>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34" name="Google Shape;134;p13"/>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21" name="Shape 21"/>
        <p:cNvGrpSpPr/>
        <p:nvPr/>
      </p:nvGrpSpPr>
      <p:grpSpPr>
        <a:xfrm>
          <a:off x="0" y="0"/>
          <a:ext cx="0" cy="0"/>
          <a:chOff x="0" y="0"/>
          <a:chExt cx="0" cy="0"/>
        </a:xfrm>
      </p:grpSpPr>
      <p:sp>
        <p:nvSpPr>
          <p:cNvPr id="22" name="Google Shape;22;p3"/>
          <p:cNvSpPr/>
          <p:nvPr/>
        </p:nvSpPr>
        <p:spPr>
          <a:xfrm>
            <a:off x="5272474" y="-3394111"/>
            <a:ext cx="19731000" cy="49592400"/>
          </a:xfrm>
          <a:prstGeom prst="ellipse">
            <a:avLst/>
          </a:prstGeom>
          <a:solidFill>
            <a:srgbClr val="FFFFFF"/>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nvGrpSpPr>
          <p:cNvPr id="23" name="Google Shape;23;p3"/>
          <p:cNvGrpSpPr/>
          <p:nvPr/>
        </p:nvGrpSpPr>
        <p:grpSpPr>
          <a:xfrm>
            <a:off x="21282175" y="20826790"/>
            <a:ext cx="7697082" cy="19345921"/>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28" name="Google Shape;28;p3"/>
          <p:cNvSpPr txBox="true"/>
          <p:nvPr>
            <p:ph type="ctrTitle"/>
          </p:nvPr>
        </p:nvSpPr>
        <p:spPr>
          <a:xfrm>
            <a:off x="8508669" y="18614560"/>
            <a:ext cx="13258800" cy="7961700"/>
          </a:xfrm>
          <a:prstGeom prst="rect">
            <a:avLst/>
          </a:prstGeom>
        </p:spPr>
        <p:txBody>
          <a:bodyPr spcFirstLastPara="1" wrap="square" lIns="464700" tIns="464700" rIns="464700" bIns="464700" anchor="b" anchorCtr="false"/>
          <a:lstStyle>
            <a:lvl1pPr lvl="0" algn="ctr" rtl="0">
              <a:spcBef>
                <a:spcPts val="0"/>
              </a:spcBef>
              <a:spcAft>
                <a:spcPts val="0"/>
              </a:spcAft>
              <a:buClr>
                <a:srgbClr val="000000"/>
              </a:buClr>
              <a:buSzPts val="26400"/>
              <a:buNone/>
              <a:defRPr sz="26400">
                <a:solidFill>
                  <a:srgbClr val="000000"/>
                </a:solidFill>
              </a:defRPr>
            </a:lvl1pPr>
            <a:lvl2pPr lvl="1" algn="ctr" rtl="0">
              <a:spcBef>
                <a:spcPts val="0"/>
              </a:spcBef>
              <a:spcAft>
                <a:spcPts val="0"/>
              </a:spcAft>
              <a:buClr>
                <a:srgbClr val="000000"/>
              </a:buClr>
              <a:buSzPts val="26400"/>
              <a:buNone/>
              <a:defRPr sz="26400">
                <a:solidFill>
                  <a:srgbClr val="000000"/>
                </a:solidFill>
              </a:defRPr>
            </a:lvl2pPr>
            <a:lvl3pPr lvl="2" algn="ctr" rtl="0">
              <a:spcBef>
                <a:spcPts val="0"/>
              </a:spcBef>
              <a:spcAft>
                <a:spcPts val="0"/>
              </a:spcAft>
              <a:buClr>
                <a:srgbClr val="000000"/>
              </a:buClr>
              <a:buSzPts val="26400"/>
              <a:buNone/>
              <a:defRPr sz="26400">
                <a:solidFill>
                  <a:srgbClr val="000000"/>
                </a:solidFill>
              </a:defRPr>
            </a:lvl3pPr>
            <a:lvl4pPr lvl="3" algn="ctr" rtl="0">
              <a:spcBef>
                <a:spcPts val="0"/>
              </a:spcBef>
              <a:spcAft>
                <a:spcPts val="0"/>
              </a:spcAft>
              <a:buClr>
                <a:srgbClr val="000000"/>
              </a:buClr>
              <a:buSzPts val="26400"/>
              <a:buNone/>
              <a:defRPr sz="26400">
                <a:solidFill>
                  <a:srgbClr val="000000"/>
                </a:solidFill>
              </a:defRPr>
            </a:lvl4pPr>
            <a:lvl5pPr lvl="4" algn="ctr" rtl="0">
              <a:spcBef>
                <a:spcPts val="0"/>
              </a:spcBef>
              <a:spcAft>
                <a:spcPts val="0"/>
              </a:spcAft>
              <a:buClr>
                <a:srgbClr val="000000"/>
              </a:buClr>
              <a:buSzPts val="26400"/>
              <a:buNone/>
              <a:defRPr sz="26400">
                <a:solidFill>
                  <a:srgbClr val="000000"/>
                </a:solidFill>
              </a:defRPr>
            </a:lvl5pPr>
            <a:lvl6pPr lvl="5" algn="ctr" rtl="0">
              <a:spcBef>
                <a:spcPts val="0"/>
              </a:spcBef>
              <a:spcAft>
                <a:spcPts val="0"/>
              </a:spcAft>
              <a:buClr>
                <a:srgbClr val="000000"/>
              </a:buClr>
              <a:buSzPts val="26400"/>
              <a:buNone/>
              <a:defRPr sz="26400">
                <a:solidFill>
                  <a:srgbClr val="000000"/>
                </a:solidFill>
              </a:defRPr>
            </a:lvl6pPr>
            <a:lvl7pPr lvl="6" algn="ctr" rtl="0">
              <a:spcBef>
                <a:spcPts val="0"/>
              </a:spcBef>
              <a:spcAft>
                <a:spcPts val="0"/>
              </a:spcAft>
              <a:buClr>
                <a:srgbClr val="000000"/>
              </a:buClr>
              <a:buSzPts val="26400"/>
              <a:buNone/>
              <a:defRPr sz="26400">
                <a:solidFill>
                  <a:srgbClr val="000000"/>
                </a:solidFill>
              </a:defRPr>
            </a:lvl7pPr>
            <a:lvl8pPr lvl="7" algn="ctr" rtl="0">
              <a:spcBef>
                <a:spcPts val="0"/>
              </a:spcBef>
              <a:spcAft>
                <a:spcPts val="0"/>
              </a:spcAft>
              <a:buClr>
                <a:srgbClr val="000000"/>
              </a:buClr>
              <a:buSzPts val="26400"/>
              <a:buNone/>
              <a:defRPr sz="26400">
                <a:solidFill>
                  <a:srgbClr val="000000"/>
                </a:solidFill>
              </a:defRPr>
            </a:lvl8pPr>
            <a:lvl9pPr lvl="8" algn="ctr" rtl="0">
              <a:spcBef>
                <a:spcPts val="0"/>
              </a:spcBef>
              <a:spcAft>
                <a:spcPts val="0"/>
              </a:spcAft>
              <a:buClr>
                <a:srgbClr val="000000"/>
              </a:buClr>
              <a:buSzPts val="26400"/>
              <a:buNone/>
              <a:defRPr sz="26400">
                <a:solidFill>
                  <a:srgbClr val="000000"/>
                </a:solidFill>
              </a:defRPr>
            </a:lvl9pPr>
          </a:lstStyle>
          <a:p/>
        </p:txBody>
      </p:sp>
      <p:sp>
        <p:nvSpPr>
          <p:cNvPr id="29" name="Google Shape;29;p3"/>
          <p:cNvSpPr txBox="true"/>
          <p:nvPr>
            <p:ph type="subTitle" idx="1"/>
          </p:nvPr>
        </p:nvSpPr>
        <p:spPr>
          <a:xfrm>
            <a:off x="8508669" y="26536238"/>
            <a:ext cx="13258800" cy="6531000"/>
          </a:xfrm>
          <a:prstGeom prst="rect">
            <a:avLst/>
          </a:prstGeom>
        </p:spPr>
        <p:txBody>
          <a:bodyPr spcFirstLastPara="1" wrap="square" lIns="464700" tIns="464700" rIns="464700" bIns="464700" anchor="t" anchorCtr="false"/>
          <a:lstStyle>
            <a:lvl1pPr lvl="0" algn="ctr" rtl="0">
              <a:spcBef>
                <a:spcPts val="0"/>
              </a:spcBef>
              <a:spcAft>
                <a:spcPts val="0"/>
              </a:spcAft>
              <a:buClr>
                <a:srgbClr val="000000"/>
              </a:buClr>
              <a:buSzPts val="7100"/>
              <a:buNone/>
              <a:defRPr sz="7100">
                <a:solidFill>
                  <a:srgbClr val="000000"/>
                </a:solidFill>
              </a:defRPr>
            </a:lvl1pPr>
            <a:lvl2pPr lvl="1" algn="ctr" rtl="0">
              <a:spcBef>
                <a:spcPts val="0"/>
              </a:spcBef>
              <a:spcAft>
                <a:spcPts val="0"/>
              </a:spcAft>
              <a:buClr>
                <a:srgbClr val="000000"/>
              </a:buClr>
              <a:buSzPts val="7100"/>
              <a:buNone/>
              <a:defRPr sz="7100">
                <a:solidFill>
                  <a:srgbClr val="000000"/>
                </a:solidFill>
              </a:defRPr>
            </a:lvl2pPr>
            <a:lvl3pPr lvl="2" algn="ctr" rtl="0">
              <a:spcBef>
                <a:spcPts val="0"/>
              </a:spcBef>
              <a:spcAft>
                <a:spcPts val="0"/>
              </a:spcAft>
              <a:buClr>
                <a:srgbClr val="000000"/>
              </a:buClr>
              <a:buSzPts val="7100"/>
              <a:buNone/>
              <a:defRPr sz="7100">
                <a:solidFill>
                  <a:srgbClr val="000000"/>
                </a:solidFill>
              </a:defRPr>
            </a:lvl3pPr>
            <a:lvl4pPr lvl="3" algn="ctr" rtl="0">
              <a:spcBef>
                <a:spcPts val="0"/>
              </a:spcBef>
              <a:spcAft>
                <a:spcPts val="0"/>
              </a:spcAft>
              <a:buClr>
                <a:srgbClr val="000000"/>
              </a:buClr>
              <a:buSzPts val="7100"/>
              <a:buNone/>
              <a:defRPr sz="7100">
                <a:solidFill>
                  <a:srgbClr val="000000"/>
                </a:solidFill>
              </a:defRPr>
            </a:lvl4pPr>
            <a:lvl5pPr lvl="4" algn="ctr" rtl="0">
              <a:spcBef>
                <a:spcPts val="0"/>
              </a:spcBef>
              <a:spcAft>
                <a:spcPts val="0"/>
              </a:spcAft>
              <a:buClr>
                <a:srgbClr val="000000"/>
              </a:buClr>
              <a:buSzPts val="7100"/>
              <a:buNone/>
              <a:defRPr sz="7100">
                <a:solidFill>
                  <a:srgbClr val="000000"/>
                </a:solidFill>
              </a:defRPr>
            </a:lvl5pPr>
            <a:lvl6pPr lvl="5" algn="ctr" rtl="0">
              <a:spcBef>
                <a:spcPts val="0"/>
              </a:spcBef>
              <a:spcAft>
                <a:spcPts val="0"/>
              </a:spcAft>
              <a:buClr>
                <a:srgbClr val="000000"/>
              </a:buClr>
              <a:buSzPts val="7100"/>
              <a:buNone/>
              <a:defRPr sz="7100">
                <a:solidFill>
                  <a:srgbClr val="000000"/>
                </a:solidFill>
              </a:defRPr>
            </a:lvl6pPr>
            <a:lvl7pPr lvl="6" algn="ctr" rtl="0">
              <a:spcBef>
                <a:spcPts val="0"/>
              </a:spcBef>
              <a:spcAft>
                <a:spcPts val="0"/>
              </a:spcAft>
              <a:buClr>
                <a:srgbClr val="000000"/>
              </a:buClr>
              <a:buSzPts val="7100"/>
              <a:buNone/>
              <a:defRPr sz="7100">
                <a:solidFill>
                  <a:srgbClr val="000000"/>
                </a:solidFill>
              </a:defRPr>
            </a:lvl7pPr>
            <a:lvl8pPr lvl="7" algn="ctr" rtl="0">
              <a:spcBef>
                <a:spcPts val="0"/>
              </a:spcBef>
              <a:spcAft>
                <a:spcPts val="0"/>
              </a:spcAft>
              <a:buClr>
                <a:srgbClr val="000000"/>
              </a:buClr>
              <a:buSzPts val="7100"/>
              <a:buNone/>
              <a:defRPr sz="7100">
                <a:solidFill>
                  <a:srgbClr val="000000"/>
                </a:solidFill>
              </a:defRPr>
            </a:lvl8pPr>
            <a:lvl9pPr lvl="8" algn="ctr" rtl="0">
              <a:spcBef>
                <a:spcPts val="0"/>
              </a:spcBef>
              <a:spcAft>
                <a:spcPts val="0"/>
              </a:spcAft>
              <a:buClr>
                <a:srgbClr val="000000"/>
              </a:buClr>
              <a:buSzPts val="7100"/>
              <a:buNone/>
              <a:defRPr sz="7100">
                <a:solidFill>
                  <a:srgbClr val="000000"/>
                </a:solidFill>
              </a:defRPr>
            </a:lvl9pPr>
          </a:lstStyle>
          <a:p/>
        </p:txBody>
      </p:sp>
      <p:grpSp>
        <p:nvGrpSpPr>
          <p:cNvPr id="30" name="Google Shape;30;p3"/>
          <p:cNvGrpSpPr/>
          <p:nvPr/>
        </p:nvGrpSpPr>
        <p:grpSpPr>
          <a:xfrm>
            <a:off x="2532490" y="3656589"/>
            <a:ext cx="6372096" cy="16015689"/>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endParaRPr sz="7100"/>
            </a:p>
          </p:txBody>
        </p:sp>
      </p:gr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34" name="Shape 34"/>
        <p:cNvGrpSpPr/>
        <p:nvPr/>
      </p:nvGrpSpPr>
      <p:grpSpPr>
        <a:xfrm>
          <a:off x="0" y="0"/>
          <a:ext cx="0" cy="0"/>
          <a:chOff x="0" y="0"/>
          <a:chExt cx="0" cy="0"/>
        </a:xfrm>
      </p:grpSpPr>
      <p:grpSp>
        <p:nvGrpSpPr>
          <p:cNvPr id="35" name="Google Shape;35;p4"/>
          <p:cNvGrpSpPr/>
          <p:nvPr/>
        </p:nvGrpSpPr>
        <p:grpSpPr>
          <a:xfrm>
            <a:off x="2711223" y="4180374"/>
            <a:ext cx="7697082" cy="19345921"/>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40" name="Google Shape;40;p4"/>
          <p:cNvSpPr/>
          <p:nvPr/>
        </p:nvSpPr>
        <p:spPr>
          <a:xfrm>
            <a:off x="5941715" y="-3394527"/>
            <a:ext cx="19731000" cy="495924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41" name="Google Shape;41;p4"/>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42" name="Google Shape;42;p4"/>
          <p:cNvSpPr txBox="true"/>
          <p:nvPr>
            <p:ph type="body" idx="1"/>
          </p:nvPr>
        </p:nvSpPr>
        <p:spPr>
          <a:xfrm>
            <a:off x="7898530" y="10906344"/>
            <a:ext cx="15817500" cy="27177900"/>
          </a:xfrm>
          <a:prstGeom prst="rect">
            <a:avLst/>
          </a:prstGeom>
        </p:spPr>
        <p:txBody>
          <a:bodyPr spcFirstLastPara="1" wrap="square" lIns="464700" tIns="464700" rIns="464700" bIns="464700" anchor="t" anchorCtr="false"/>
          <a:lstStyle>
            <a:lvl1pPr marL="457200" lvl="0" indent="-1066800" rtl="0">
              <a:spcBef>
                <a:spcPts val="310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1pPr>
            <a:lvl2pPr marL="914400" lvl="1"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2pPr>
            <a:lvl3pPr marL="1371600" lvl="2"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3pPr>
            <a:lvl4pPr marL="1828800" lvl="3"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4pPr>
            <a:lvl5pPr marL="2286000" lvl="4"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5pPr>
            <a:lvl6pPr marL="2743200" lvl="5"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6pPr>
            <a:lvl7pPr marL="3200400" lvl="6"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7pPr>
            <a:lvl8pPr marL="3657600" lvl="7" indent="-1066800" rtl="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8pPr>
            <a:lvl9pPr marL="4114800" lvl="8" indent="-1066800">
              <a:spcBef>
                <a:spcPts val="0"/>
              </a:spcBef>
              <a:spcAft>
                <a:spcPts val="0"/>
              </a:spcAft>
              <a:buSzPts val="13200"/>
              <a:buFont typeface="Poppins" panose="00000600000000000000"/>
              <a:buChar char="■"/>
              <a:defRPr sz="13200" b="1">
                <a:latin typeface="Poppins" panose="00000600000000000000"/>
                <a:ea typeface="Poppins" panose="00000600000000000000"/>
                <a:cs typeface="Poppins" panose="00000600000000000000"/>
                <a:sym typeface="Poppins" panose="00000600000000000000"/>
              </a:defRPr>
            </a:lvl9pPr>
          </a:lstStyle>
          <a:p/>
        </p:txBody>
      </p:sp>
      <p:sp>
        <p:nvSpPr>
          <p:cNvPr id="43" name="Google Shape;43;p4"/>
          <p:cNvSpPr txBox="true"/>
          <p:nvPr/>
        </p:nvSpPr>
        <p:spPr>
          <a:xfrm>
            <a:off x="5294989" y="11040120"/>
            <a:ext cx="2529900" cy="5440200"/>
          </a:xfrm>
          <a:prstGeom prst="rect">
            <a:avLst/>
          </a:prstGeom>
          <a:noFill/>
          <a:ln>
            <a:noFill/>
          </a:ln>
        </p:spPr>
        <p:txBody>
          <a:bodyPr spcFirstLastPara="1" wrap="square" lIns="464700" tIns="464700" rIns="464700" bIns="464700" anchor="t" anchorCtr="false">
            <a:noAutofit/>
          </a:bodyPr>
          <a:lstStyle/>
          <a:p>
            <a:pPr marL="0" lvl="0" indent="0" algn="ctr" rtl="0">
              <a:spcBef>
                <a:spcPts val="0"/>
              </a:spcBef>
              <a:spcAft>
                <a:spcPts val="0"/>
              </a:spcAft>
              <a:buNone/>
            </a:pPr>
            <a:r>
              <a:rPr lang="en-GB" sz="36600" b="1">
                <a:latin typeface="Poppins" panose="00000600000000000000"/>
                <a:ea typeface="Poppins" panose="00000600000000000000"/>
                <a:cs typeface="Poppins" panose="00000600000000000000"/>
                <a:sym typeface="Poppins" panose="00000600000000000000"/>
              </a:rPr>
              <a:t>“</a:t>
            </a:r>
            <a:endParaRPr sz="36600" b="1">
              <a:latin typeface="Poppins" panose="00000600000000000000"/>
              <a:ea typeface="Poppins" panose="00000600000000000000"/>
              <a:cs typeface="Poppins" panose="00000600000000000000"/>
              <a:sym typeface="Poppins" panose="00000600000000000000"/>
            </a:endParaRPr>
          </a:p>
        </p:txBody>
      </p:sp>
      <p:sp>
        <p:nvSpPr>
          <p:cNvPr id="44" name="Google Shape;44;p4"/>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45" name="Shape 45"/>
        <p:cNvGrpSpPr/>
        <p:nvPr/>
      </p:nvGrpSpPr>
      <p:grpSpPr>
        <a:xfrm>
          <a:off x="0" y="0"/>
          <a:ext cx="0" cy="0"/>
          <a:chOff x="0" y="0"/>
          <a:chExt cx="0" cy="0"/>
        </a:xfrm>
      </p:grpSpPr>
      <p:sp>
        <p:nvSpPr>
          <p:cNvPr id="46" name="Google Shape;46;p5"/>
          <p:cNvSpPr/>
          <p:nvPr/>
        </p:nvSpPr>
        <p:spPr>
          <a:xfrm>
            <a:off x="20136652" y="6357977"/>
            <a:ext cx="11971200" cy="300888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nvGrpSpPr>
          <p:cNvPr id="47" name="Google Shape;47;p5"/>
          <p:cNvGrpSpPr/>
          <p:nvPr/>
        </p:nvGrpSpPr>
        <p:grpSpPr>
          <a:xfrm>
            <a:off x="-1465882" y="2806848"/>
            <a:ext cx="7697082" cy="19345921"/>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52" name="Google Shape;52;p5"/>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53" name="Google Shape;53;p5"/>
          <p:cNvSpPr txBox="true"/>
          <p:nvPr>
            <p:ph type="title"/>
          </p:nvPr>
        </p:nvSpPr>
        <p:spPr>
          <a:xfrm>
            <a:off x="1513800" y="9704445"/>
            <a:ext cx="17284500" cy="5684700"/>
          </a:xfrm>
          <a:prstGeom prst="rect">
            <a:avLst/>
          </a:prstGeom>
        </p:spPr>
        <p:txBody>
          <a:bodyPr spcFirstLastPara="1" wrap="square" lIns="464700" tIns="464700" rIns="464700" bIns="464700" anchor="b" anchorCtr="false"/>
          <a:lstStyle>
            <a:lvl1pPr lvl="0">
              <a:spcBef>
                <a:spcPts val="0"/>
              </a:spcBef>
              <a:spcAft>
                <a:spcPts val="0"/>
              </a:spcAft>
              <a:buSzPts val="18300"/>
              <a:buNone/>
              <a:defRPr/>
            </a:lvl1pPr>
            <a:lvl2pPr lvl="1">
              <a:spcBef>
                <a:spcPts val="0"/>
              </a:spcBef>
              <a:spcAft>
                <a:spcPts val="0"/>
              </a:spcAft>
              <a:buSzPts val="18300"/>
              <a:buNone/>
              <a:defRPr/>
            </a:lvl2pPr>
            <a:lvl3pPr lvl="2">
              <a:spcBef>
                <a:spcPts val="0"/>
              </a:spcBef>
              <a:spcAft>
                <a:spcPts val="0"/>
              </a:spcAft>
              <a:buSzPts val="18300"/>
              <a:buNone/>
              <a:defRPr/>
            </a:lvl3pPr>
            <a:lvl4pPr lvl="3">
              <a:spcBef>
                <a:spcPts val="0"/>
              </a:spcBef>
              <a:spcAft>
                <a:spcPts val="0"/>
              </a:spcAft>
              <a:buSzPts val="18300"/>
              <a:buNone/>
              <a:defRPr/>
            </a:lvl4pPr>
            <a:lvl5pPr lvl="4">
              <a:spcBef>
                <a:spcPts val="0"/>
              </a:spcBef>
              <a:spcAft>
                <a:spcPts val="0"/>
              </a:spcAft>
              <a:buSzPts val="18300"/>
              <a:buNone/>
              <a:defRPr/>
            </a:lvl5pPr>
            <a:lvl6pPr lvl="5">
              <a:spcBef>
                <a:spcPts val="0"/>
              </a:spcBef>
              <a:spcAft>
                <a:spcPts val="0"/>
              </a:spcAft>
              <a:buSzPts val="18300"/>
              <a:buNone/>
              <a:defRPr/>
            </a:lvl6pPr>
            <a:lvl7pPr lvl="6">
              <a:spcBef>
                <a:spcPts val="0"/>
              </a:spcBef>
              <a:spcAft>
                <a:spcPts val="0"/>
              </a:spcAft>
              <a:buSzPts val="18300"/>
              <a:buNone/>
              <a:defRPr/>
            </a:lvl7pPr>
            <a:lvl8pPr lvl="7">
              <a:spcBef>
                <a:spcPts val="0"/>
              </a:spcBef>
              <a:spcAft>
                <a:spcPts val="0"/>
              </a:spcAft>
              <a:buSzPts val="18300"/>
              <a:buNone/>
              <a:defRPr/>
            </a:lvl8pPr>
            <a:lvl9pPr lvl="8">
              <a:spcBef>
                <a:spcPts val="0"/>
              </a:spcBef>
              <a:spcAft>
                <a:spcPts val="0"/>
              </a:spcAft>
              <a:buSzPts val="18300"/>
              <a:buNone/>
              <a:defRPr/>
            </a:lvl9pPr>
          </a:lstStyle>
          <a:p/>
        </p:txBody>
      </p:sp>
      <p:sp>
        <p:nvSpPr>
          <p:cNvPr id="54" name="Google Shape;54;p5"/>
          <p:cNvSpPr txBox="true"/>
          <p:nvPr>
            <p:ph type="body" idx="1"/>
          </p:nvPr>
        </p:nvSpPr>
        <p:spPr>
          <a:xfrm>
            <a:off x="3541554" y="16294813"/>
            <a:ext cx="15257100" cy="21790200"/>
          </a:xfrm>
          <a:prstGeom prst="rect">
            <a:avLst/>
          </a:prstGeom>
        </p:spPr>
        <p:txBody>
          <a:bodyPr spcFirstLastPara="1" wrap="square" lIns="464700" tIns="464700" rIns="464700" bIns="464700" anchor="t" anchorCtr="false"/>
          <a:lstStyle>
            <a:lvl1pPr marL="457200" lvl="0" indent="-742950">
              <a:spcBef>
                <a:spcPts val="3100"/>
              </a:spcBef>
              <a:spcAft>
                <a:spcPts val="0"/>
              </a:spcAft>
              <a:buSzPts val="8100"/>
              <a:buChar char="￮"/>
              <a:defRPr/>
            </a:lvl1pPr>
            <a:lvl2pPr marL="914400" lvl="1" indent="-742950">
              <a:spcBef>
                <a:spcPts val="0"/>
              </a:spcBef>
              <a:spcAft>
                <a:spcPts val="0"/>
              </a:spcAft>
              <a:buSzPts val="8100"/>
              <a:buChar char="￮"/>
              <a:defRPr/>
            </a:lvl2pPr>
            <a:lvl3pPr marL="1371600" lvl="2" indent="-742950">
              <a:spcBef>
                <a:spcPts val="0"/>
              </a:spcBef>
              <a:spcAft>
                <a:spcPts val="0"/>
              </a:spcAft>
              <a:buSzPts val="8100"/>
              <a:buChar char="￮"/>
              <a:defRPr/>
            </a:lvl3pPr>
            <a:lvl4pPr marL="1828800" lvl="3" indent="-742950">
              <a:spcBef>
                <a:spcPts val="0"/>
              </a:spcBef>
              <a:spcAft>
                <a:spcPts val="0"/>
              </a:spcAft>
              <a:buSzPts val="8100"/>
              <a:buChar char="●"/>
              <a:defRPr/>
            </a:lvl4pPr>
            <a:lvl5pPr marL="2286000" lvl="4" indent="-742950">
              <a:spcBef>
                <a:spcPts val="0"/>
              </a:spcBef>
              <a:spcAft>
                <a:spcPts val="0"/>
              </a:spcAft>
              <a:buSzPts val="8100"/>
              <a:buChar char="○"/>
              <a:defRPr/>
            </a:lvl5pPr>
            <a:lvl6pPr marL="2743200" lvl="5" indent="-742950">
              <a:spcBef>
                <a:spcPts val="0"/>
              </a:spcBef>
              <a:spcAft>
                <a:spcPts val="0"/>
              </a:spcAft>
              <a:buSzPts val="8100"/>
              <a:buChar char="■"/>
              <a:defRPr/>
            </a:lvl6pPr>
            <a:lvl7pPr marL="3200400" lvl="6" indent="-742950">
              <a:spcBef>
                <a:spcPts val="0"/>
              </a:spcBef>
              <a:spcAft>
                <a:spcPts val="0"/>
              </a:spcAft>
              <a:buSzPts val="8100"/>
              <a:buChar char="●"/>
              <a:defRPr/>
            </a:lvl7pPr>
            <a:lvl8pPr marL="3657600" lvl="7" indent="-742950">
              <a:spcBef>
                <a:spcPts val="0"/>
              </a:spcBef>
              <a:spcAft>
                <a:spcPts val="0"/>
              </a:spcAft>
              <a:buSzPts val="8100"/>
              <a:buChar char="○"/>
              <a:defRPr/>
            </a:lvl8pPr>
            <a:lvl9pPr marL="4114800" lvl="8" indent="-742950">
              <a:spcBef>
                <a:spcPts val="0"/>
              </a:spcBef>
              <a:spcAft>
                <a:spcPts val="0"/>
              </a:spcAft>
              <a:buSzPts val="8100"/>
              <a:buChar char="■"/>
              <a:defRPr/>
            </a:lvl9pPr>
          </a:lstStyle>
          <a:p/>
        </p:txBody>
      </p:sp>
      <p:sp>
        <p:nvSpPr>
          <p:cNvPr id="55" name="Google Shape;55;p5"/>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56" name="Google Shape;56;p5"/>
          <p:cNvSpPr/>
          <p:nvPr/>
        </p:nvSpPr>
        <p:spPr>
          <a:xfrm>
            <a:off x="20769720" y="7949136"/>
            <a:ext cx="10704900" cy="269058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57" name="Shape 57"/>
        <p:cNvGrpSpPr/>
        <p:nvPr/>
      </p:nvGrpSpPr>
      <p:grpSpPr>
        <a:xfrm>
          <a:off x="0" y="0"/>
          <a:ext cx="0" cy="0"/>
          <a:chOff x="0" y="0"/>
          <a:chExt cx="0" cy="0"/>
        </a:xfrm>
      </p:grpSpPr>
      <p:sp>
        <p:nvSpPr>
          <p:cNvPr id="58" name="Google Shape;58;p6"/>
          <p:cNvSpPr/>
          <p:nvPr/>
        </p:nvSpPr>
        <p:spPr>
          <a:xfrm>
            <a:off x="17027518" y="2982382"/>
            <a:ext cx="14657100" cy="36839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59" name="Google Shape;59;p6"/>
          <p:cNvSpPr/>
          <p:nvPr/>
        </p:nvSpPr>
        <p:spPr>
          <a:xfrm>
            <a:off x="17802629" y="4930552"/>
            <a:ext cx="13106700" cy="329424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nvGrpSpPr>
          <p:cNvPr id="60" name="Google Shape;60;p6"/>
          <p:cNvGrpSpPr/>
          <p:nvPr/>
        </p:nvGrpSpPr>
        <p:grpSpPr>
          <a:xfrm>
            <a:off x="-1465882" y="2806848"/>
            <a:ext cx="7697082" cy="19345921"/>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65" name="Google Shape;65;p6"/>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66" name="Google Shape;66;p6"/>
          <p:cNvSpPr txBox="true"/>
          <p:nvPr>
            <p:ph type="title"/>
          </p:nvPr>
        </p:nvSpPr>
        <p:spPr>
          <a:xfrm>
            <a:off x="1513800" y="9704445"/>
            <a:ext cx="14915400" cy="5684700"/>
          </a:xfrm>
          <a:prstGeom prst="rect">
            <a:avLst/>
          </a:prstGeom>
        </p:spPr>
        <p:txBody>
          <a:bodyPr spcFirstLastPara="1" wrap="square" lIns="464700" tIns="464700" rIns="464700" bIns="464700" anchor="b" anchorCtr="false"/>
          <a:lstStyle>
            <a:lvl1pPr lvl="0" rtl="0">
              <a:spcBef>
                <a:spcPts val="0"/>
              </a:spcBef>
              <a:spcAft>
                <a:spcPts val="0"/>
              </a:spcAft>
              <a:buSzPts val="18300"/>
              <a:buNone/>
              <a:defRPr/>
            </a:lvl1pPr>
            <a:lvl2pPr lvl="1" rtl="0">
              <a:spcBef>
                <a:spcPts val="0"/>
              </a:spcBef>
              <a:spcAft>
                <a:spcPts val="0"/>
              </a:spcAft>
              <a:buSzPts val="18300"/>
              <a:buNone/>
              <a:defRPr/>
            </a:lvl2pPr>
            <a:lvl3pPr lvl="2" rtl="0">
              <a:spcBef>
                <a:spcPts val="0"/>
              </a:spcBef>
              <a:spcAft>
                <a:spcPts val="0"/>
              </a:spcAft>
              <a:buSzPts val="18300"/>
              <a:buNone/>
              <a:defRPr/>
            </a:lvl3pPr>
            <a:lvl4pPr lvl="3" rtl="0">
              <a:spcBef>
                <a:spcPts val="0"/>
              </a:spcBef>
              <a:spcAft>
                <a:spcPts val="0"/>
              </a:spcAft>
              <a:buSzPts val="18300"/>
              <a:buNone/>
              <a:defRPr/>
            </a:lvl4pPr>
            <a:lvl5pPr lvl="4" rtl="0">
              <a:spcBef>
                <a:spcPts val="0"/>
              </a:spcBef>
              <a:spcAft>
                <a:spcPts val="0"/>
              </a:spcAft>
              <a:buSzPts val="18300"/>
              <a:buNone/>
              <a:defRPr/>
            </a:lvl5pPr>
            <a:lvl6pPr lvl="5" rtl="0">
              <a:spcBef>
                <a:spcPts val="0"/>
              </a:spcBef>
              <a:spcAft>
                <a:spcPts val="0"/>
              </a:spcAft>
              <a:buSzPts val="18300"/>
              <a:buNone/>
              <a:defRPr/>
            </a:lvl6pPr>
            <a:lvl7pPr lvl="6" rtl="0">
              <a:spcBef>
                <a:spcPts val="0"/>
              </a:spcBef>
              <a:spcAft>
                <a:spcPts val="0"/>
              </a:spcAft>
              <a:buSzPts val="18300"/>
              <a:buNone/>
              <a:defRPr/>
            </a:lvl7pPr>
            <a:lvl8pPr lvl="7" rtl="0">
              <a:spcBef>
                <a:spcPts val="0"/>
              </a:spcBef>
              <a:spcAft>
                <a:spcPts val="0"/>
              </a:spcAft>
              <a:buSzPts val="18300"/>
              <a:buNone/>
              <a:defRPr/>
            </a:lvl8pPr>
            <a:lvl9pPr lvl="8" rtl="0">
              <a:spcBef>
                <a:spcPts val="0"/>
              </a:spcBef>
              <a:spcAft>
                <a:spcPts val="0"/>
              </a:spcAft>
              <a:buSzPts val="18300"/>
              <a:buNone/>
              <a:defRPr/>
            </a:lvl9pPr>
          </a:lstStyle>
          <a:p/>
        </p:txBody>
      </p:sp>
      <p:sp>
        <p:nvSpPr>
          <p:cNvPr id="67" name="Google Shape;67;p6"/>
          <p:cNvSpPr txBox="true"/>
          <p:nvPr>
            <p:ph type="body" idx="1"/>
          </p:nvPr>
        </p:nvSpPr>
        <p:spPr>
          <a:xfrm>
            <a:off x="3263605" y="16294813"/>
            <a:ext cx="13166400" cy="21790200"/>
          </a:xfrm>
          <a:prstGeom prst="rect">
            <a:avLst/>
          </a:prstGeom>
        </p:spPr>
        <p:txBody>
          <a:bodyPr spcFirstLastPara="1" wrap="square" lIns="464700" tIns="464700" rIns="464700" bIns="464700" anchor="t" anchorCtr="false"/>
          <a:lstStyle>
            <a:lvl1pPr marL="457200" lvl="0" indent="-742950" rtl="0">
              <a:spcBef>
                <a:spcPts val="3100"/>
              </a:spcBef>
              <a:spcAft>
                <a:spcPts val="0"/>
              </a:spcAft>
              <a:buSzPts val="8100"/>
              <a:buChar char="￮"/>
              <a:defRPr/>
            </a:lvl1pPr>
            <a:lvl2pPr marL="914400" lvl="1" indent="-742950" rtl="0">
              <a:spcBef>
                <a:spcPts val="0"/>
              </a:spcBef>
              <a:spcAft>
                <a:spcPts val="0"/>
              </a:spcAft>
              <a:buSzPts val="8100"/>
              <a:buChar char="￮"/>
              <a:defRPr/>
            </a:lvl2pPr>
            <a:lvl3pPr marL="1371600" lvl="2" indent="-742950" rtl="0">
              <a:spcBef>
                <a:spcPts val="0"/>
              </a:spcBef>
              <a:spcAft>
                <a:spcPts val="0"/>
              </a:spcAft>
              <a:buSzPts val="8100"/>
              <a:buChar char="￮"/>
              <a:defRPr/>
            </a:lvl3pPr>
            <a:lvl4pPr marL="1828800" lvl="3" indent="-742950" rtl="0">
              <a:spcBef>
                <a:spcPts val="0"/>
              </a:spcBef>
              <a:spcAft>
                <a:spcPts val="0"/>
              </a:spcAft>
              <a:buSzPts val="8100"/>
              <a:buChar char="●"/>
              <a:defRPr/>
            </a:lvl4pPr>
            <a:lvl5pPr marL="2286000" lvl="4" indent="-742950" rtl="0">
              <a:spcBef>
                <a:spcPts val="0"/>
              </a:spcBef>
              <a:spcAft>
                <a:spcPts val="0"/>
              </a:spcAft>
              <a:buSzPts val="8100"/>
              <a:buChar char="○"/>
              <a:defRPr/>
            </a:lvl5pPr>
            <a:lvl6pPr marL="2743200" lvl="5" indent="-742950" rtl="0">
              <a:spcBef>
                <a:spcPts val="0"/>
              </a:spcBef>
              <a:spcAft>
                <a:spcPts val="0"/>
              </a:spcAft>
              <a:buSzPts val="8100"/>
              <a:buChar char="■"/>
              <a:defRPr/>
            </a:lvl6pPr>
            <a:lvl7pPr marL="3200400" lvl="6" indent="-742950" rtl="0">
              <a:spcBef>
                <a:spcPts val="0"/>
              </a:spcBef>
              <a:spcAft>
                <a:spcPts val="0"/>
              </a:spcAft>
              <a:buSzPts val="8100"/>
              <a:buChar char="●"/>
              <a:defRPr/>
            </a:lvl7pPr>
            <a:lvl8pPr marL="3657600" lvl="7" indent="-742950" rtl="0">
              <a:spcBef>
                <a:spcPts val="0"/>
              </a:spcBef>
              <a:spcAft>
                <a:spcPts val="0"/>
              </a:spcAft>
              <a:buSzPts val="8100"/>
              <a:buChar char="○"/>
              <a:defRPr/>
            </a:lvl8pPr>
            <a:lvl9pPr marL="4114800" lvl="8" indent="-742950" rtl="0">
              <a:spcBef>
                <a:spcPts val="0"/>
              </a:spcBef>
              <a:spcAft>
                <a:spcPts val="0"/>
              </a:spcAft>
              <a:buSzPts val="8100"/>
              <a:buChar char="■"/>
              <a:defRPr/>
            </a:lvl9pPr>
          </a:lstStyle>
          <a:p/>
        </p:txBody>
      </p:sp>
      <p:sp>
        <p:nvSpPr>
          <p:cNvPr id="68" name="Google Shape;68;p6"/>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69" name="Shape 69"/>
        <p:cNvGrpSpPr/>
        <p:nvPr/>
      </p:nvGrpSpPr>
      <p:grpSpPr>
        <a:xfrm>
          <a:off x="0" y="0"/>
          <a:ext cx="0" cy="0"/>
          <a:chOff x="0" y="0"/>
          <a:chExt cx="0" cy="0"/>
        </a:xfrm>
      </p:grpSpPr>
      <p:grpSp>
        <p:nvGrpSpPr>
          <p:cNvPr id="70" name="Google Shape;70;p7"/>
          <p:cNvGrpSpPr/>
          <p:nvPr/>
        </p:nvGrpSpPr>
        <p:grpSpPr>
          <a:xfrm>
            <a:off x="-1465882" y="2806848"/>
            <a:ext cx="7697082" cy="19345921"/>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75" name="Google Shape;75;p7"/>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76" name="Google Shape;76;p7"/>
          <p:cNvSpPr txBox="true"/>
          <p:nvPr>
            <p:ph type="title"/>
          </p:nvPr>
        </p:nvSpPr>
        <p:spPr>
          <a:xfrm>
            <a:off x="1513800" y="9704445"/>
            <a:ext cx="17284500" cy="5684700"/>
          </a:xfrm>
          <a:prstGeom prst="rect">
            <a:avLst/>
          </a:prstGeom>
        </p:spPr>
        <p:txBody>
          <a:bodyPr spcFirstLastPara="1" wrap="square" lIns="464700" tIns="464700" rIns="464700" bIns="464700" anchor="b" anchorCtr="false"/>
          <a:lstStyle>
            <a:lvl1pPr lvl="0">
              <a:spcBef>
                <a:spcPts val="0"/>
              </a:spcBef>
              <a:spcAft>
                <a:spcPts val="0"/>
              </a:spcAft>
              <a:buSzPts val="18300"/>
              <a:buNone/>
              <a:defRPr/>
            </a:lvl1pPr>
            <a:lvl2pPr lvl="1">
              <a:spcBef>
                <a:spcPts val="0"/>
              </a:spcBef>
              <a:spcAft>
                <a:spcPts val="0"/>
              </a:spcAft>
              <a:buSzPts val="18300"/>
              <a:buNone/>
              <a:defRPr/>
            </a:lvl2pPr>
            <a:lvl3pPr lvl="2">
              <a:spcBef>
                <a:spcPts val="0"/>
              </a:spcBef>
              <a:spcAft>
                <a:spcPts val="0"/>
              </a:spcAft>
              <a:buSzPts val="18300"/>
              <a:buNone/>
              <a:defRPr/>
            </a:lvl3pPr>
            <a:lvl4pPr lvl="3">
              <a:spcBef>
                <a:spcPts val="0"/>
              </a:spcBef>
              <a:spcAft>
                <a:spcPts val="0"/>
              </a:spcAft>
              <a:buSzPts val="18300"/>
              <a:buNone/>
              <a:defRPr/>
            </a:lvl4pPr>
            <a:lvl5pPr lvl="4">
              <a:spcBef>
                <a:spcPts val="0"/>
              </a:spcBef>
              <a:spcAft>
                <a:spcPts val="0"/>
              </a:spcAft>
              <a:buSzPts val="18300"/>
              <a:buNone/>
              <a:defRPr/>
            </a:lvl5pPr>
            <a:lvl6pPr lvl="5">
              <a:spcBef>
                <a:spcPts val="0"/>
              </a:spcBef>
              <a:spcAft>
                <a:spcPts val="0"/>
              </a:spcAft>
              <a:buSzPts val="18300"/>
              <a:buNone/>
              <a:defRPr/>
            </a:lvl6pPr>
            <a:lvl7pPr lvl="6">
              <a:spcBef>
                <a:spcPts val="0"/>
              </a:spcBef>
              <a:spcAft>
                <a:spcPts val="0"/>
              </a:spcAft>
              <a:buSzPts val="18300"/>
              <a:buNone/>
              <a:defRPr/>
            </a:lvl7pPr>
            <a:lvl8pPr lvl="7">
              <a:spcBef>
                <a:spcPts val="0"/>
              </a:spcBef>
              <a:spcAft>
                <a:spcPts val="0"/>
              </a:spcAft>
              <a:buSzPts val="18300"/>
              <a:buNone/>
              <a:defRPr/>
            </a:lvl8pPr>
            <a:lvl9pPr lvl="8">
              <a:spcBef>
                <a:spcPts val="0"/>
              </a:spcBef>
              <a:spcAft>
                <a:spcPts val="0"/>
              </a:spcAft>
              <a:buSzPts val="18300"/>
              <a:buNone/>
              <a:defRPr/>
            </a:lvl9pPr>
          </a:lstStyle>
          <a:p/>
        </p:txBody>
      </p:sp>
      <p:sp>
        <p:nvSpPr>
          <p:cNvPr id="77" name="Google Shape;77;p7"/>
          <p:cNvSpPr txBox="true"/>
          <p:nvPr>
            <p:ph type="body" idx="1"/>
          </p:nvPr>
        </p:nvSpPr>
        <p:spPr>
          <a:xfrm>
            <a:off x="3541553" y="16294813"/>
            <a:ext cx="7406100" cy="21790200"/>
          </a:xfrm>
          <a:prstGeom prst="rect">
            <a:avLst/>
          </a:prstGeom>
        </p:spPr>
        <p:txBody>
          <a:bodyPr spcFirstLastPara="1" wrap="square" lIns="464700" tIns="464700" rIns="464700" bIns="464700" anchor="t" anchorCtr="false"/>
          <a:lstStyle>
            <a:lvl1pPr marL="457200" lvl="0" indent="-679450">
              <a:spcBef>
                <a:spcPts val="3100"/>
              </a:spcBef>
              <a:spcAft>
                <a:spcPts val="0"/>
              </a:spcAft>
              <a:buSzPts val="7100"/>
              <a:buChar char="￮"/>
              <a:defRPr sz="7100"/>
            </a:lvl1pPr>
            <a:lvl2pPr marL="914400" lvl="1" indent="-679450">
              <a:spcBef>
                <a:spcPts val="0"/>
              </a:spcBef>
              <a:spcAft>
                <a:spcPts val="0"/>
              </a:spcAft>
              <a:buSzPts val="7100"/>
              <a:buChar char="￮"/>
              <a:defRPr sz="7100"/>
            </a:lvl2pPr>
            <a:lvl3pPr marL="1371600" lvl="2" indent="-679450">
              <a:spcBef>
                <a:spcPts val="0"/>
              </a:spcBef>
              <a:spcAft>
                <a:spcPts val="0"/>
              </a:spcAft>
              <a:buSzPts val="7100"/>
              <a:buChar char="￮"/>
              <a:defRPr sz="7100"/>
            </a:lvl3pPr>
            <a:lvl4pPr marL="1828800" lvl="3" indent="-679450">
              <a:spcBef>
                <a:spcPts val="0"/>
              </a:spcBef>
              <a:spcAft>
                <a:spcPts val="0"/>
              </a:spcAft>
              <a:buSzPts val="7100"/>
              <a:buChar char="●"/>
              <a:defRPr sz="7100"/>
            </a:lvl4pPr>
            <a:lvl5pPr marL="2286000" lvl="4" indent="-679450">
              <a:spcBef>
                <a:spcPts val="0"/>
              </a:spcBef>
              <a:spcAft>
                <a:spcPts val="0"/>
              </a:spcAft>
              <a:buSzPts val="7100"/>
              <a:buChar char="○"/>
              <a:defRPr sz="7100"/>
            </a:lvl5pPr>
            <a:lvl6pPr marL="2743200" lvl="5" indent="-679450">
              <a:spcBef>
                <a:spcPts val="0"/>
              </a:spcBef>
              <a:spcAft>
                <a:spcPts val="0"/>
              </a:spcAft>
              <a:buSzPts val="7100"/>
              <a:buChar char="■"/>
              <a:defRPr sz="7100"/>
            </a:lvl6pPr>
            <a:lvl7pPr marL="3200400" lvl="6" indent="-679450">
              <a:spcBef>
                <a:spcPts val="0"/>
              </a:spcBef>
              <a:spcAft>
                <a:spcPts val="0"/>
              </a:spcAft>
              <a:buSzPts val="7100"/>
              <a:buChar char="●"/>
              <a:defRPr sz="7100"/>
            </a:lvl7pPr>
            <a:lvl8pPr marL="3657600" lvl="7" indent="-679450">
              <a:spcBef>
                <a:spcPts val="0"/>
              </a:spcBef>
              <a:spcAft>
                <a:spcPts val="0"/>
              </a:spcAft>
              <a:buSzPts val="7100"/>
              <a:buChar char="○"/>
              <a:defRPr sz="7100"/>
            </a:lvl8pPr>
            <a:lvl9pPr marL="4114800" lvl="8" indent="-679450">
              <a:spcBef>
                <a:spcPts val="0"/>
              </a:spcBef>
              <a:spcAft>
                <a:spcPts val="0"/>
              </a:spcAft>
              <a:buSzPts val="7100"/>
              <a:buChar char="■"/>
              <a:defRPr sz="7100"/>
            </a:lvl9pPr>
          </a:lstStyle>
          <a:p/>
        </p:txBody>
      </p:sp>
      <p:sp>
        <p:nvSpPr>
          <p:cNvPr id="78" name="Google Shape;78;p7"/>
          <p:cNvSpPr txBox="true"/>
          <p:nvPr>
            <p:ph type="body" idx="2"/>
          </p:nvPr>
        </p:nvSpPr>
        <p:spPr>
          <a:xfrm>
            <a:off x="11392760" y="16294813"/>
            <a:ext cx="7406100" cy="21790200"/>
          </a:xfrm>
          <a:prstGeom prst="rect">
            <a:avLst/>
          </a:prstGeom>
        </p:spPr>
        <p:txBody>
          <a:bodyPr spcFirstLastPara="1" wrap="square" lIns="464700" tIns="464700" rIns="464700" bIns="464700" anchor="t" anchorCtr="false"/>
          <a:lstStyle>
            <a:lvl1pPr marL="457200" lvl="0" indent="-679450">
              <a:spcBef>
                <a:spcPts val="3100"/>
              </a:spcBef>
              <a:spcAft>
                <a:spcPts val="0"/>
              </a:spcAft>
              <a:buSzPts val="7100"/>
              <a:buChar char="￮"/>
              <a:defRPr sz="7100"/>
            </a:lvl1pPr>
            <a:lvl2pPr marL="914400" lvl="1" indent="-679450">
              <a:spcBef>
                <a:spcPts val="0"/>
              </a:spcBef>
              <a:spcAft>
                <a:spcPts val="0"/>
              </a:spcAft>
              <a:buSzPts val="7100"/>
              <a:buChar char="￮"/>
              <a:defRPr sz="7100"/>
            </a:lvl2pPr>
            <a:lvl3pPr marL="1371600" lvl="2" indent="-679450">
              <a:spcBef>
                <a:spcPts val="0"/>
              </a:spcBef>
              <a:spcAft>
                <a:spcPts val="0"/>
              </a:spcAft>
              <a:buSzPts val="7100"/>
              <a:buChar char="￮"/>
              <a:defRPr sz="7100"/>
            </a:lvl3pPr>
            <a:lvl4pPr marL="1828800" lvl="3" indent="-679450">
              <a:spcBef>
                <a:spcPts val="0"/>
              </a:spcBef>
              <a:spcAft>
                <a:spcPts val="0"/>
              </a:spcAft>
              <a:buSzPts val="7100"/>
              <a:buChar char="●"/>
              <a:defRPr sz="7100"/>
            </a:lvl4pPr>
            <a:lvl5pPr marL="2286000" lvl="4" indent="-679450">
              <a:spcBef>
                <a:spcPts val="0"/>
              </a:spcBef>
              <a:spcAft>
                <a:spcPts val="0"/>
              </a:spcAft>
              <a:buSzPts val="7100"/>
              <a:buChar char="○"/>
              <a:defRPr sz="7100"/>
            </a:lvl5pPr>
            <a:lvl6pPr marL="2743200" lvl="5" indent="-679450">
              <a:spcBef>
                <a:spcPts val="0"/>
              </a:spcBef>
              <a:spcAft>
                <a:spcPts val="0"/>
              </a:spcAft>
              <a:buSzPts val="7100"/>
              <a:buChar char="■"/>
              <a:defRPr sz="7100"/>
            </a:lvl6pPr>
            <a:lvl7pPr marL="3200400" lvl="6" indent="-679450">
              <a:spcBef>
                <a:spcPts val="0"/>
              </a:spcBef>
              <a:spcAft>
                <a:spcPts val="0"/>
              </a:spcAft>
              <a:buSzPts val="7100"/>
              <a:buChar char="●"/>
              <a:defRPr sz="7100"/>
            </a:lvl7pPr>
            <a:lvl8pPr marL="3657600" lvl="7" indent="-679450">
              <a:spcBef>
                <a:spcPts val="0"/>
              </a:spcBef>
              <a:spcAft>
                <a:spcPts val="0"/>
              </a:spcAft>
              <a:buSzPts val="7100"/>
              <a:buChar char="○"/>
              <a:defRPr sz="7100"/>
            </a:lvl8pPr>
            <a:lvl9pPr marL="4114800" lvl="8" indent="-679450">
              <a:spcBef>
                <a:spcPts val="0"/>
              </a:spcBef>
              <a:spcAft>
                <a:spcPts val="0"/>
              </a:spcAft>
              <a:buSzPts val="7100"/>
              <a:buChar char="■"/>
              <a:defRPr sz="7100"/>
            </a:lvl9pPr>
          </a:lstStyle>
          <a:p/>
        </p:txBody>
      </p:sp>
      <p:sp>
        <p:nvSpPr>
          <p:cNvPr id="79" name="Google Shape;79;p7"/>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80" name="Google Shape;80;p7"/>
          <p:cNvSpPr/>
          <p:nvPr/>
        </p:nvSpPr>
        <p:spPr>
          <a:xfrm>
            <a:off x="20136652" y="6357977"/>
            <a:ext cx="11971200" cy="300888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81" name="Google Shape;81;p7"/>
          <p:cNvSpPr/>
          <p:nvPr/>
        </p:nvSpPr>
        <p:spPr>
          <a:xfrm>
            <a:off x="20769720" y="7949136"/>
            <a:ext cx="10704900" cy="269058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82" name="Shape 82"/>
        <p:cNvGrpSpPr/>
        <p:nvPr/>
      </p:nvGrpSpPr>
      <p:grpSpPr>
        <a:xfrm>
          <a:off x="0" y="0"/>
          <a:ext cx="0" cy="0"/>
          <a:chOff x="0" y="0"/>
          <a:chExt cx="0" cy="0"/>
        </a:xfrm>
      </p:grpSpPr>
      <p:grpSp>
        <p:nvGrpSpPr>
          <p:cNvPr id="83" name="Google Shape;83;p8"/>
          <p:cNvGrpSpPr/>
          <p:nvPr/>
        </p:nvGrpSpPr>
        <p:grpSpPr>
          <a:xfrm>
            <a:off x="-1465882" y="2806848"/>
            <a:ext cx="7697082" cy="19345921"/>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88" name="Google Shape;88;p8"/>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89" name="Google Shape;89;p8"/>
          <p:cNvSpPr txBox="true"/>
          <p:nvPr>
            <p:ph type="title"/>
          </p:nvPr>
        </p:nvSpPr>
        <p:spPr>
          <a:xfrm>
            <a:off x="1513800" y="9704445"/>
            <a:ext cx="17284500" cy="5684700"/>
          </a:xfrm>
          <a:prstGeom prst="rect">
            <a:avLst/>
          </a:prstGeom>
        </p:spPr>
        <p:txBody>
          <a:bodyPr spcFirstLastPara="1" wrap="square" lIns="464700" tIns="464700" rIns="464700" bIns="464700" anchor="b" anchorCtr="false"/>
          <a:lstStyle>
            <a:lvl1pPr lvl="0" rtl="0">
              <a:spcBef>
                <a:spcPts val="0"/>
              </a:spcBef>
              <a:spcAft>
                <a:spcPts val="0"/>
              </a:spcAft>
              <a:buSzPts val="18300"/>
              <a:buNone/>
              <a:defRPr/>
            </a:lvl1pPr>
            <a:lvl2pPr lvl="1" rtl="0">
              <a:spcBef>
                <a:spcPts val="0"/>
              </a:spcBef>
              <a:spcAft>
                <a:spcPts val="0"/>
              </a:spcAft>
              <a:buSzPts val="18300"/>
              <a:buNone/>
              <a:defRPr/>
            </a:lvl2pPr>
            <a:lvl3pPr lvl="2" rtl="0">
              <a:spcBef>
                <a:spcPts val="0"/>
              </a:spcBef>
              <a:spcAft>
                <a:spcPts val="0"/>
              </a:spcAft>
              <a:buSzPts val="18300"/>
              <a:buNone/>
              <a:defRPr/>
            </a:lvl3pPr>
            <a:lvl4pPr lvl="3" rtl="0">
              <a:spcBef>
                <a:spcPts val="0"/>
              </a:spcBef>
              <a:spcAft>
                <a:spcPts val="0"/>
              </a:spcAft>
              <a:buSzPts val="18300"/>
              <a:buNone/>
              <a:defRPr/>
            </a:lvl4pPr>
            <a:lvl5pPr lvl="4" rtl="0">
              <a:spcBef>
                <a:spcPts val="0"/>
              </a:spcBef>
              <a:spcAft>
                <a:spcPts val="0"/>
              </a:spcAft>
              <a:buSzPts val="18300"/>
              <a:buNone/>
              <a:defRPr/>
            </a:lvl5pPr>
            <a:lvl6pPr lvl="5" rtl="0">
              <a:spcBef>
                <a:spcPts val="0"/>
              </a:spcBef>
              <a:spcAft>
                <a:spcPts val="0"/>
              </a:spcAft>
              <a:buSzPts val="18300"/>
              <a:buNone/>
              <a:defRPr/>
            </a:lvl6pPr>
            <a:lvl7pPr lvl="6" rtl="0">
              <a:spcBef>
                <a:spcPts val="0"/>
              </a:spcBef>
              <a:spcAft>
                <a:spcPts val="0"/>
              </a:spcAft>
              <a:buSzPts val="18300"/>
              <a:buNone/>
              <a:defRPr/>
            </a:lvl7pPr>
            <a:lvl8pPr lvl="7" rtl="0">
              <a:spcBef>
                <a:spcPts val="0"/>
              </a:spcBef>
              <a:spcAft>
                <a:spcPts val="0"/>
              </a:spcAft>
              <a:buSzPts val="18300"/>
              <a:buNone/>
              <a:defRPr/>
            </a:lvl8pPr>
            <a:lvl9pPr lvl="8" rtl="0">
              <a:spcBef>
                <a:spcPts val="0"/>
              </a:spcBef>
              <a:spcAft>
                <a:spcPts val="0"/>
              </a:spcAft>
              <a:buSzPts val="18300"/>
              <a:buNone/>
              <a:defRPr/>
            </a:lvl9pPr>
          </a:lstStyle>
          <a:p/>
        </p:txBody>
      </p:sp>
      <p:sp>
        <p:nvSpPr>
          <p:cNvPr id="90" name="Google Shape;90;p8"/>
          <p:cNvSpPr txBox="true"/>
          <p:nvPr>
            <p:ph type="body" idx="1"/>
          </p:nvPr>
        </p:nvSpPr>
        <p:spPr>
          <a:xfrm>
            <a:off x="3541553" y="16294813"/>
            <a:ext cx="4917900" cy="21790200"/>
          </a:xfrm>
          <a:prstGeom prst="rect">
            <a:avLst/>
          </a:prstGeom>
        </p:spPr>
        <p:txBody>
          <a:bodyPr spcFirstLastPara="1" wrap="square" lIns="464700" tIns="464700" rIns="464700" bIns="464700" anchor="t" anchorCtr="false"/>
          <a:lstStyle>
            <a:lvl1pPr marL="457200" lvl="0" indent="-584200" rtl="0">
              <a:spcBef>
                <a:spcPts val="3100"/>
              </a:spcBef>
              <a:spcAft>
                <a:spcPts val="0"/>
              </a:spcAft>
              <a:buSzPts val="5600"/>
              <a:buChar char="￮"/>
              <a:defRPr sz="5600"/>
            </a:lvl1pPr>
            <a:lvl2pPr marL="914400" lvl="1" indent="-584200" rtl="0">
              <a:spcBef>
                <a:spcPts val="0"/>
              </a:spcBef>
              <a:spcAft>
                <a:spcPts val="0"/>
              </a:spcAft>
              <a:buSzPts val="5600"/>
              <a:buChar char="￮"/>
              <a:defRPr sz="5600"/>
            </a:lvl2pPr>
            <a:lvl3pPr marL="1371600" lvl="2" indent="-584200" rtl="0">
              <a:spcBef>
                <a:spcPts val="0"/>
              </a:spcBef>
              <a:spcAft>
                <a:spcPts val="0"/>
              </a:spcAft>
              <a:buSzPts val="5600"/>
              <a:buChar char="￮"/>
              <a:defRPr sz="5600"/>
            </a:lvl3pPr>
            <a:lvl4pPr marL="1828800" lvl="3" indent="-584200" rtl="0">
              <a:spcBef>
                <a:spcPts val="0"/>
              </a:spcBef>
              <a:spcAft>
                <a:spcPts val="0"/>
              </a:spcAft>
              <a:buSzPts val="5600"/>
              <a:buChar char="●"/>
              <a:defRPr sz="5600"/>
            </a:lvl4pPr>
            <a:lvl5pPr marL="2286000" lvl="4" indent="-584200" rtl="0">
              <a:spcBef>
                <a:spcPts val="0"/>
              </a:spcBef>
              <a:spcAft>
                <a:spcPts val="0"/>
              </a:spcAft>
              <a:buSzPts val="5600"/>
              <a:buChar char="○"/>
              <a:defRPr sz="5600"/>
            </a:lvl5pPr>
            <a:lvl6pPr marL="2743200" lvl="5" indent="-584200" rtl="0">
              <a:spcBef>
                <a:spcPts val="0"/>
              </a:spcBef>
              <a:spcAft>
                <a:spcPts val="0"/>
              </a:spcAft>
              <a:buSzPts val="5600"/>
              <a:buChar char="■"/>
              <a:defRPr sz="5600"/>
            </a:lvl6pPr>
            <a:lvl7pPr marL="3200400" lvl="6" indent="-584200" rtl="0">
              <a:spcBef>
                <a:spcPts val="0"/>
              </a:spcBef>
              <a:spcAft>
                <a:spcPts val="0"/>
              </a:spcAft>
              <a:buSzPts val="5600"/>
              <a:buChar char="●"/>
              <a:defRPr sz="5600"/>
            </a:lvl7pPr>
            <a:lvl8pPr marL="3657600" lvl="7" indent="-584200" rtl="0">
              <a:spcBef>
                <a:spcPts val="0"/>
              </a:spcBef>
              <a:spcAft>
                <a:spcPts val="0"/>
              </a:spcAft>
              <a:buSzPts val="5600"/>
              <a:buChar char="○"/>
              <a:defRPr sz="5600"/>
            </a:lvl8pPr>
            <a:lvl9pPr marL="4114800" lvl="8" indent="-584200" rtl="0">
              <a:spcBef>
                <a:spcPts val="0"/>
              </a:spcBef>
              <a:spcAft>
                <a:spcPts val="0"/>
              </a:spcAft>
              <a:buSzPts val="5600"/>
              <a:buChar char="■"/>
              <a:defRPr sz="5600"/>
            </a:lvl9pPr>
          </a:lstStyle>
          <a:p/>
        </p:txBody>
      </p:sp>
      <p:sp>
        <p:nvSpPr>
          <p:cNvPr id="91" name="Google Shape;91;p8"/>
          <p:cNvSpPr txBox="true"/>
          <p:nvPr>
            <p:ph type="body" idx="2"/>
          </p:nvPr>
        </p:nvSpPr>
        <p:spPr>
          <a:xfrm>
            <a:off x="8711090" y="16294813"/>
            <a:ext cx="4917900" cy="21790200"/>
          </a:xfrm>
          <a:prstGeom prst="rect">
            <a:avLst/>
          </a:prstGeom>
        </p:spPr>
        <p:txBody>
          <a:bodyPr spcFirstLastPara="1" wrap="square" lIns="464700" tIns="464700" rIns="464700" bIns="464700" anchor="t" anchorCtr="false"/>
          <a:lstStyle>
            <a:lvl1pPr marL="457200" lvl="0" indent="-584200" rtl="0">
              <a:spcBef>
                <a:spcPts val="3100"/>
              </a:spcBef>
              <a:spcAft>
                <a:spcPts val="0"/>
              </a:spcAft>
              <a:buSzPts val="5600"/>
              <a:buChar char="￮"/>
              <a:defRPr sz="5600"/>
            </a:lvl1pPr>
            <a:lvl2pPr marL="914400" lvl="1" indent="-584200" rtl="0">
              <a:spcBef>
                <a:spcPts val="0"/>
              </a:spcBef>
              <a:spcAft>
                <a:spcPts val="0"/>
              </a:spcAft>
              <a:buSzPts val="5600"/>
              <a:buChar char="￮"/>
              <a:defRPr sz="5600"/>
            </a:lvl2pPr>
            <a:lvl3pPr marL="1371600" lvl="2" indent="-584200" rtl="0">
              <a:spcBef>
                <a:spcPts val="0"/>
              </a:spcBef>
              <a:spcAft>
                <a:spcPts val="0"/>
              </a:spcAft>
              <a:buSzPts val="5600"/>
              <a:buChar char="￮"/>
              <a:defRPr sz="5600"/>
            </a:lvl3pPr>
            <a:lvl4pPr marL="1828800" lvl="3" indent="-584200" rtl="0">
              <a:spcBef>
                <a:spcPts val="0"/>
              </a:spcBef>
              <a:spcAft>
                <a:spcPts val="0"/>
              </a:spcAft>
              <a:buSzPts val="5600"/>
              <a:buChar char="●"/>
              <a:defRPr sz="5600"/>
            </a:lvl4pPr>
            <a:lvl5pPr marL="2286000" lvl="4" indent="-584200" rtl="0">
              <a:spcBef>
                <a:spcPts val="0"/>
              </a:spcBef>
              <a:spcAft>
                <a:spcPts val="0"/>
              </a:spcAft>
              <a:buSzPts val="5600"/>
              <a:buChar char="○"/>
              <a:defRPr sz="5600"/>
            </a:lvl5pPr>
            <a:lvl6pPr marL="2743200" lvl="5" indent="-584200" rtl="0">
              <a:spcBef>
                <a:spcPts val="0"/>
              </a:spcBef>
              <a:spcAft>
                <a:spcPts val="0"/>
              </a:spcAft>
              <a:buSzPts val="5600"/>
              <a:buChar char="■"/>
              <a:defRPr sz="5600"/>
            </a:lvl6pPr>
            <a:lvl7pPr marL="3200400" lvl="6" indent="-584200" rtl="0">
              <a:spcBef>
                <a:spcPts val="0"/>
              </a:spcBef>
              <a:spcAft>
                <a:spcPts val="0"/>
              </a:spcAft>
              <a:buSzPts val="5600"/>
              <a:buChar char="●"/>
              <a:defRPr sz="5600"/>
            </a:lvl7pPr>
            <a:lvl8pPr marL="3657600" lvl="7" indent="-584200" rtl="0">
              <a:spcBef>
                <a:spcPts val="0"/>
              </a:spcBef>
              <a:spcAft>
                <a:spcPts val="0"/>
              </a:spcAft>
              <a:buSzPts val="5600"/>
              <a:buChar char="○"/>
              <a:defRPr sz="5600"/>
            </a:lvl8pPr>
            <a:lvl9pPr marL="4114800" lvl="8" indent="-584200" rtl="0">
              <a:spcBef>
                <a:spcPts val="0"/>
              </a:spcBef>
              <a:spcAft>
                <a:spcPts val="0"/>
              </a:spcAft>
              <a:buSzPts val="5600"/>
              <a:buChar char="■"/>
              <a:defRPr sz="5600"/>
            </a:lvl9pPr>
          </a:lstStyle>
          <a:p/>
        </p:txBody>
      </p:sp>
      <p:sp>
        <p:nvSpPr>
          <p:cNvPr id="92" name="Google Shape;92;p8"/>
          <p:cNvSpPr txBox="true"/>
          <p:nvPr>
            <p:ph type="body" idx="3"/>
          </p:nvPr>
        </p:nvSpPr>
        <p:spPr>
          <a:xfrm>
            <a:off x="13880627" y="16294813"/>
            <a:ext cx="4917900" cy="21790200"/>
          </a:xfrm>
          <a:prstGeom prst="rect">
            <a:avLst/>
          </a:prstGeom>
        </p:spPr>
        <p:txBody>
          <a:bodyPr spcFirstLastPara="1" wrap="square" lIns="464700" tIns="464700" rIns="464700" bIns="464700" anchor="t" anchorCtr="false"/>
          <a:lstStyle>
            <a:lvl1pPr marL="457200" lvl="0" indent="-584200" rtl="0">
              <a:spcBef>
                <a:spcPts val="3100"/>
              </a:spcBef>
              <a:spcAft>
                <a:spcPts val="0"/>
              </a:spcAft>
              <a:buSzPts val="5600"/>
              <a:buChar char="￮"/>
              <a:defRPr sz="5600"/>
            </a:lvl1pPr>
            <a:lvl2pPr marL="914400" lvl="1" indent="-584200" rtl="0">
              <a:spcBef>
                <a:spcPts val="0"/>
              </a:spcBef>
              <a:spcAft>
                <a:spcPts val="0"/>
              </a:spcAft>
              <a:buSzPts val="5600"/>
              <a:buChar char="￮"/>
              <a:defRPr sz="5600"/>
            </a:lvl2pPr>
            <a:lvl3pPr marL="1371600" lvl="2" indent="-584200" rtl="0">
              <a:spcBef>
                <a:spcPts val="0"/>
              </a:spcBef>
              <a:spcAft>
                <a:spcPts val="0"/>
              </a:spcAft>
              <a:buSzPts val="5600"/>
              <a:buChar char="￮"/>
              <a:defRPr sz="5600"/>
            </a:lvl3pPr>
            <a:lvl4pPr marL="1828800" lvl="3" indent="-584200" rtl="0">
              <a:spcBef>
                <a:spcPts val="0"/>
              </a:spcBef>
              <a:spcAft>
                <a:spcPts val="0"/>
              </a:spcAft>
              <a:buSzPts val="5600"/>
              <a:buChar char="●"/>
              <a:defRPr sz="5600"/>
            </a:lvl4pPr>
            <a:lvl5pPr marL="2286000" lvl="4" indent="-584200" rtl="0">
              <a:spcBef>
                <a:spcPts val="0"/>
              </a:spcBef>
              <a:spcAft>
                <a:spcPts val="0"/>
              </a:spcAft>
              <a:buSzPts val="5600"/>
              <a:buChar char="○"/>
              <a:defRPr sz="5600"/>
            </a:lvl5pPr>
            <a:lvl6pPr marL="2743200" lvl="5" indent="-584200" rtl="0">
              <a:spcBef>
                <a:spcPts val="0"/>
              </a:spcBef>
              <a:spcAft>
                <a:spcPts val="0"/>
              </a:spcAft>
              <a:buSzPts val="5600"/>
              <a:buChar char="■"/>
              <a:defRPr sz="5600"/>
            </a:lvl6pPr>
            <a:lvl7pPr marL="3200400" lvl="6" indent="-584200" rtl="0">
              <a:spcBef>
                <a:spcPts val="0"/>
              </a:spcBef>
              <a:spcAft>
                <a:spcPts val="0"/>
              </a:spcAft>
              <a:buSzPts val="5600"/>
              <a:buChar char="●"/>
              <a:defRPr sz="5600"/>
            </a:lvl7pPr>
            <a:lvl8pPr marL="3657600" lvl="7" indent="-584200" rtl="0">
              <a:spcBef>
                <a:spcPts val="0"/>
              </a:spcBef>
              <a:spcAft>
                <a:spcPts val="0"/>
              </a:spcAft>
              <a:buSzPts val="5600"/>
              <a:buChar char="○"/>
              <a:defRPr sz="5600"/>
            </a:lvl8pPr>
            <a:lvl9pPr marL="4114800" lvl="8" indent="-584200" rtl="0">
              <a:spcBef>
                <a:spcPts val="0"/>
              </a:spcBef>
              <a:spcAft>
                <a:spcPts val="0"/>
              </a:spcAft>
              <a:buSzPts val="5600"/>
              <a:buChar char="■"/>
              <a:defRPr sz="5600"/>
            </a:lvl9pPr>
          </a:lstStyle>
          <a:p/>
        </p:txBody>
      </p:sp>
      <p:sp>
        <p:nvSpPr>
          <p:cNvPr id="93" name="Google Shape;93;p8"/>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
        <p:nvSpPr>
          <p:cNvPr id="94" name="Google Shape;94;p8"/>
          <p:cNvSpPr/>
          <p:nvPr/>
        </p:nvSpPr>
        <p:spPr>
          <a:xfrm>
            <a:off x="20136652" y="6357977"/>
            <a:ext cx="11971200" cy="300888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95" name="Google Shape;95;p8"/>
          <p:cNvSpPr/>
          <p:nvPr/>
        </p:nvSpPr>
        <p:spPr>
          <a:xfrm>
            <a:off x="20769720" y="7949136"/>
            <a:ext cx="10704900" cy="26905800"/>
          </a:xfrm>
          <a:prstGeom prst="ellipse">
            <a:avLst/>
          </a:prstGeom>
          <a:solidFill>
            <a:srgbClr val="000000">
              <a:alpha val="6539"/>
            </a:srgbClr>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6" name="Shape 96"/>
        <p:cNvGrpSpPr/>
        <p:nvPr/>
      </p:nvGrpSpPr>
      <p:grpSpPr>
        <a:xfrm>
          <a:off x="0" y="0"/>
          <a:ext cx="0" cy="0"/>
          <a:chOff x="0" y="0"/>
          <a:chExt cx="0" cy="0"/>
        </a:xfrm>
      </p:grpSpPr>
      <p:grpSp>
        <p:nvGrpSpPr>
          <p:cNvPr id="97" name="Google Shape;97;p9"/>
          <p:cNvGrpSpPr/>
          <p:nvPr/>
        </p:nvGrpSpPr>
        <p:grpSpPr>
          <a:xfrm>
            <a:off x="-1465882" y="2806848"/>
            <a:ext cx="7697082" cy="19345921"/>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464700" tIns="464700" rIns="464700" bIns="464700" anchor="ctr" anchorCtr="false">
              <a:noAutofit/>
            </a:bodyPr>
            <a:lstStyle/>
            <a:p>
              <a:pPr marL="0" lvl="0" indent="0" algn="l" rtl="0">
                <a:spcBef>
                  <a:spcPts val="0"/>
                </a:spcBef>
                <a:spcAft>
                  <a:spcPts val="0"/>
                </a:spcAft>
                <a:buNone/>
              </a:pPr>
            </a:p>
          </p:txBody>
        </p:sp>
      </p:grpSp>
      <p:sp>
        <p:nvSpPr>
          <p:cNvPr id="102" name="Google Shape;102;p9"/>
          <p:cNvSpPr/>
          <p:nvPr/>
        </p:nvSpPr>
        <p:spPr>
          <a:xfrm>
            <a:off x="28329118" y="38085033"/>
            <a:ext cx="1442400" cy="3625200"/>
          </a:xfrm>
          <a:prstGeom prst="ellipse">
            <a:avLst/>
          </a:prstGeom>
          <a:solidFill>
            <a:srgbClr val="000000"/>
          </a:solidFill>
          <a:ln>
            <a:noFill/>
          </a:ln>
        </p:spPr>
        <p:txBody>
          <a:bodyPr spcFirstLastPara="1" wrap="square" lIns="464700" tIns="464700" rIns="464700" bIns="464700" anchor="ctr" anchorCtr="false">
            <a:noAutofit/>
          </a:bodyPr>
          <a:lstStyle/>
          <a:p>
            <a:pPr marL="0" lvl="0" indent="0" algn="l" rtl="0">
              <a:spcBef>
                <a:spcPts val="0"/>
              </a:spcBef>
              <a:spcAft>
                <a:spcPts val="0"/>
              </a:spcAft>
              <a:buNone/>
            </a:pPr>
          </a:p>
        </p:txBody>
      </p:sp>
      <p:sp>
        <p:nvSpPr>
          <p:cNvPr id="103" name="Google Shape;103;p9"/>
          <p:cNvSpPr txBox="true"/>
          <p:nvPr>
            <p:ph type="title"/>
          </p:nvPr>
        </p:nvSpPr>
        <p:spPr>
          <a:xfrm>
            <a:off x="1513800" y="9704445"/>
            <a:ext cx="17284500" cy="5684700"/>
          </a:xfrm>
          <a:prstGeom prst="rect">
            <a:avLst/>
          </a:prstGeom>
        </p:spPr>
        <p:txBody>
          <a:bodyPr spcFirstLastPara="1" wrap="square" lIns="464700" tIns="464700" rIns="464700" bIns="464700" anchor="b" anchorCtr="false"/>
          <a:lstStyle>
            <a:lvl1pPr lvl="0">
              <a:spcBef>
                <a:spcPts val="0"/>
              </a:spcBef>
              <a:spcAft>
                <a:spcPts val="0"/>
              </a:spcAft>
              <a:buSzPts val="18300"/>
              <a:buNone/>
              <a:defRPr/>
            </a:lvl1pPr>
            <a:lvl2pPr lvl="1">
              <a:spcBef>
                <a:spcPts val="0"/>
              </a:spcBef>
              <a:spcAft>
                <a:spcPts val="0"/>
              </a:spcAft>
              <a:buSzPts val="18300"/>
              <a:buNone/>
              <a:defRPr/>
            </a:lvl2pPr>
            <a:lvl3pPr lvl="2">
              <a:spcBef>
                <a:spcPts val="0"/>
              </a:spcBef>
              <a:spcAft>
                <a:spcPts val="0"/>
              </a:spcAft>
              <a:buSzPts val="18300"/>
              <a:buNone/>
              <a:defRPr/>
            </a:lvl3pPr>
            <a:lvl4pPr lvl="3">
              <a:spcBef>
                <a:spcPts val="0"/>
              </a:spcBef>
              <a:spcAft>
                <a:spcPts val="0"/>
              </a:spcAft>
              <a:buSzPts val="18300"/>
              <a:buNone/>
              <a:defRPr/>
            </a:lvl4pPr>
            <a:lvl5pPr lvl="4">
              <a:spcBef>
                <a:spcPts val="0"/>
              </a:spcBef>
              <a:spcAft>
                <a:spcPts val="0"/>
              </a:spcAft>
              <a:buSzPts val="18300"/>
              <a:buNone/>
              <a:defRPr/>
            </a:lvl5pPr>
            <a:lvl6pPr lvl="5">
              <a:spcBef>
                <a:spcPts val="0"/>
              </a:spcBef>
              <a:spcAft>
                <a:spcPts val="0"/>
              </a:spcAft>
              <a:buSzPts val="18300"/>
              <a:buNone/>
              <a:defRPr/>
            </a:lvl6pPr>
            <a:lvl7pPr lvl="6">
              <a:spcBef>
                <a:spcPts val="0"/>
              </a:spcBef>
              <a:spcAft>
                <a:spcPts val="0"/>
              </a:spcAft>
              <a:buSzPts val="18300"/>
              <a:buNone/>
              <a:defRPr/>
            </a:lvl7pPr>
            <a:lvl8pPr lvl="7">
              <a:spcBef>
                <a:spcPts val="0"/>
              </a:spcBef>
              <a:spcAft>
                <a:spcPts val="0"/>
              </a:spcAft>
              <a:buSzPts val="18300"/>
              <a:buNone/>
              <a:defRPr/>
            </a:lvl8pPr>
            <a:lvl9pPr lvl="8">
              <a:spcBef>
                <a:spcPts val="0"/>
              </a:spcBef>
              <a:spcAft>
                <a:spcPts val="0"/>
              </a:spcAft>
              <a:buSzPts val="18300"/>
              <a:buNone/>
              <a:defRPr/>
            </a:lvl9pPr>
          </a:lstStyle>
          <a:p/>
        </p:txBody>
      </p:sp>
      <p:sp>
        <p:nvSpPr>
          <p:cNvPr id="104" name="Google Shape;104;p9"/>
          <p:cNvSpPr txBox="true"/>
          <p:nvPr>
            <p:ph type="sldNum" idx="12"/>
          </p:nvPr>
        </p:nvSpPr>
        <p:spPr>
          <a:xfrm>
            <a:off x="28328704" y="38085033"/>
            <a:ext cx="1442400" cy="3625200"/>
          </a:xfrm>
          <a:prstGeom prst="rect">
            <a:avLst/>
          </a:prstGeom>
        </p:spPr>
        <p:txBody>
          <a:bodyPr spcFirstLastPara="1" wrap="square" lIns="464700" tIns="464700" rIns="464700" bIns="464700" anchor="ctr" anchorCtr="false">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05" name="Shape 105"/>
        <p:cNvGrpSpPr/>
        <p:nvPr/>
      </p:nvGrpSpPr>
      <p:grpSpPr>
        <a:xfrm>
          <a:off x="0" y="0"/>
          <a:ext cx="0" cy="0"/>
          <a:chOff x="0" y="0"/>
          <a:chExt cx="0" cy="0"/>
        </a:xfrm>
      </p:grpSpPr>
      <p:sp>
        <p:nvSpPr>
          <p:cNvPr id="111" name="Google Shape;111;p10"/>
          <p:cNvSpPr txBox="true"/>
          <p:nvPr>
            <p:ph type="body" idx="1"/>
          </p:nvPr>
        </p:nvSpPr>
        <p:spPr>
          <a:xfrm>
            <a:off x="3541554" y="36669051"/>
            <a:ext cx="15257100" cy="4324200"/>
          </a:xfrm>
          <a:prstGeom prst="rect">
            <a:avLst/>
          </a:prstGeom>
        </p:spPr>
        <p:txBody>
          <a:bodyPr spcFirstLastPara="1" wrap="square" lIns="464700" tIns="464700" rIns="464700" bIns="464700" anchor="b" anchorCtr="false"/>
          <a:lstStyle>
            <a:lvl1pPr marL="457200" lvl="0" indent="-228600">
              <a:spcBef>
                <a:spcPts val="1800"/>
              </a:spcBef>
              <a:spcAft>
                <a:spcPts val="0"/>
              </a:spcAft>
              <a:buSzPts val="7100"/>
              <a:buNone/>
              <a:defRPr sz="7100"/>
            </a:lvl1pPr>
          </a:lstStyle>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true"/>
          <p:nvPr>
            <p:ph type="sldNum" idx="12"/>
          </p:nvPr>
        </p:nvSpPr>
        <p:spPr>
          <a:xfrm>
            <a:off x="28328704" y="38085033"/>
            <a:ext cx="1442400" cy="3625200"/>
          </a:xfrm>
          <a:prstGeom prst="rect">
            <a:avLst/>
          </a:prstGeom>
          <a:noFill/>
          <a:ln>
            <a:noFill/>
          </a:ln>
        </p:spPr>
        <p:txBody>
          <a:bodyPr spcFirstLastPara="1" wrap="square" lIns="464700" tIns="464700" rIns="464700" bIns="464700" anchor="ctr" anchorCtr="false">
            <a:noAutofit/>
          </a:bodyPr>
          <a:lstStyle>
            <a:lvl1pPr lvl="0"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1pPr>
            <a:lvl2pPr lvl="1"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2pPr>
            <a:lvl3pPr lvl="2"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3pPr>
            <a:lvl4pPr lvl="3"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4pPr>
            <a:lvl5pPr lvl="4"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5pPr>
            <a:lvl6pPr lvl="5"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6pPr>
            <a:lvl7pPr lvl="6"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7pPr>
            <a:lvl8pPr lvl="7"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8pPr>
            <a:lvl9pPr lvl="8" algn="ctr">
              <a:buNone/>
              <a:defRPr sz="5100" b="1">
                <a:solidFill>
                  <a:srgbClr val="FFFFFF"/>
                </a:solidFill>
                <a:latin typeface="Poppins" panose="00000600000000000000"/>
                <a:ea typeface="Poppins" panose="00000600000000000000"/>
                <a:cs typeface="Poppins" panose="00000600000000000000"/>
                <a:sym typeface="Poppins" panose="00000600000000000000"/>
              </a:defRPr>
            </a:lvl9pPr>
          </a:lstStyle>
          <a:p>
            <a:pPr marL="0" lvl="0" indent="0" algn="ctr" rtl="0">
              <a:spcBef>
                <a:spcPts val="0"/>
              </a:spcBef>
              <a:spcAft>
                <a:spcPts val="0"/>
              </a:spcAft>
              <a:buNone/>
            </a:pPr>
            <a:fld id="{00000000-1234-1234-1234-123412341234}" type="slidenum">
              <a:rPr lang="en-GB"/>
            </a:fld>
            <a:endParaRPr lang="en-GB"/>
          </a:p>
        </p:txBody>
      </p:sp>
      <p:sp>
        <p:nvSpPr>
          <p:cNvPr id="7" name="Google Shape;7;p1"/>
          <p:cNvSpPr txBox="true"/>
          <p:nvPr>
            <p:ph type="title"/>
          </p:nvPr>
        </p:nvSpPr>
        <p:spPr>
          <a:xfrm>
            <a:off x="1513800" y="9704445"/>
            <a:ext cx="17284500" cy="5684700"/>
          </a:xfrm>
          <a:prstGeom prst="rect">
            <a:avLst/>
          </a:prstGeom>
          <a:noFill/>
          <a:ln>
            <a:noFill/>
          </a:ln>
        </p:spPr>
        <p:txBody>
          <a:bodyPr spcFirstLastPara="1" wrap="square" lIns="464700" tIns="464700" rIns="464700" bIns="464700" anchor="b" anchorCtr="false"/>
          <a:lstStyle>
            <a:lvl1pPr lvl="0">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1pPr>
            <a:lvl2pPr lvl="1">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2pPr>
            <a:lvl3pPr lvl="2">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3pPr>
            <a:lvl4pPr lvl="3">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4pPr>
            <a:lvl5pPr lvl="4">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5pPr>
            <a:lvl6pPr lvl="5">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6pPr>
            <a:lvl7pPr lvl="6">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7pPr>
            <a:lvl8pPr lvl="7">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8pPr>
            <a:lvl9pPr lvl="8">
              <a:spcBef>
                <a:spcPts val="0"/>
              </a:spcBef>
              <a:spcAft>
                <a:spcPts val="0"/>
              </a:spcAft>
              <a:buClr>
                <a:schemeClr val="dk1"/>
              </a:buClr>
              <a:buSzPts val="18300"/>
              <a:buFont typeface="Poppins" panose="00000600000000000000"/>
              <a:buNone/>
              <a:defRPr sz="18300" b="1">
                <a:solidFill>
                  <a:schemeClr val="dk1"/>
                </a:solidFill>
                <a:latin typeface="Poppins" panose="00000600000000000000"/>
                <a:ea typeface="Poppins" panose="00000600000000000000"/>
                <a:cs typeface="Poppins" panose="00000600000000000000"/>
                <a:sym typeface="Poppins" panose="00000600000000000000"/>
              </a:defRPr>
            </a:lvl9pPr>
          </a:lstStyle>
          <a:p/>
        </p:txBody>
      </p:sp>
      <p:sp>
        <p:nvSpPr>
          <p:cNvPr id="8" name="Google Shape;8;p1"/>
          <p:cNvSpPr txBox="true"/>
          <p:nvPr>
            <p:ph type="body" idx="1"/>
          </p:nvPr>
        </p:nvSpPr>
        <p:spPr>
          <a:xfrm>
            <a:off x="3541554" y="16294813"/>
            <a:ext cx="15258300" cy="21790200"/>
          </a:xfrm>
          <a:prstGeom prst="rect">
            <a:avLst/>
          </a:prstGeom>
          <a:noFill/>
          <a:ln>
            <a:noFill/>
          </a:ln>
        </p:spPr>
        <p:txBody>
          <a:bodyPr spcFirstLastPara="1" wrap="square" lIns="464700" tIns="464700" rIns="464700" bIns="464700" anchor="t" anchorCtr="false"/>
          <a:lstStyle>
            <a:lvl1pPr marL="457200" lvl="0" indent="-742950">
              <a:spcBef>
                <a:spcPts val="310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1pPr>
            <a:lvl2pPr marL="914400" lvl="1"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2pPr>
            <a:lvl3pPr marL="1371600" lvl="2"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3pPr>
            <a:lvl4pPr marL="1828800" lvl="3"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4pPr>
            <a:lvl5pPr marL="2286000" lvl="4"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5pPr>
            <a:lvl6pPr marL="2743200" lvl="5"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6pPr>
            <a:lvl7pPr marL="3200400" lvl="6"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7pPr>
            <a:lvl8pPr marL="3657600" lvl="7"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8pPr>
            <a:lvl9pPr marL="4114800" lvl="8" indent="-742950">
              <a:spcBef>
                <a:spcPts val="0"/>
              </a:spcBef>
              <a:spcAft>
                <a:spcPts val="0"/>
              </a:spcAft>
              <a:buClr>
                <a:srgbClr val="CCCCCC"/>
              </a:buClr>
              <a:buSzPts val="8100"/>
              <a:buFont typeface="Poppins Light" panose="00000400000000000000"/>
              <a:buChar char="■"/>
              <a:defRPr sz="8100">
                <a:solidFill>
                  <a:schemeClr val="dk1"/>
                </a:solidFill>
                <a:latin typeface="Poppins Light" panose="00000400000000000000"/>
                <a:ea typeface="Poppins Light" panose="00000400000000000000"/>
                <a:cs typeface="Poppins Light" panose="00000400000000000000"/>
                <a:sym typeface="Poppins Light" panose="000004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notesSlide" Target="../notesSlides/notesSlide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pic>
        <p:nvPicPr>
          <p:cNvPr id="33" name="Picture 32" descr="frame (1)"/>
          <p:cNvPicPr>
            <a:picLocks noChangeAspect="true"/>
          </p:cNvPicPr>
          <p:nvPr/>
        </p:nvPicPr>
        <p:blipFill>
          <a:blip r:embed="rId1"/>
          <a:stretch>
            <a:fillRect/>
          </a:stretch>
        </p:blipFill>
        <p:spPr>
          <a:xfrm>
            <a:off x="23997285" y="1603375"/>
            <a:ext cx="6103620" cy="6103620"/>
          </a:xfrm>
          <a:prstGeom prst="rect">
            <a:avLst/>
          </a:prstGeom>
        </p:spPr>
      </p:pic>
      <p:pic>
        <p:nvPicPr>
          <p:cNvPr id="12" name="Picture 11" descr="University-of-Liverpool-Logo-3-2"/>
          <p:cNvPicPr>
            <a:picLocks noChangeAspect="true"/>
          </p:cNvPicPr>
          <p:nvPr/>
        </p:nvPicPr>
        <p:blipFill>
          <a:blip r:embed="rId2"/>
          <a:srcRect l="7145" t="33163" r="7939" b="33636"/>
          <a:stretch>
            <a:fillRect/>
          </a:stretch>
        </p:blipFill>
        <p:spPr>
          <a:xfrm>
            <a:off x="14271625" y="4055745"/>
            <a:ext cx="5730240" cy="1492885"/>
          </a:xfrm>
          <a:prstGeom prst="rect">
            <a:avLst/>
          </a:prstGeom>
        </p:spPr>
      </p:pic>
      <p:sp>
        <p:nvSpPr>
          <p:cNvPr id="141" name="Google Shape;141;p14"/>
          <p:cNvSpPr txBox="true"/>
          <p:nvPr/>
        </p:nvSpPr>
        <p:spPr>
          <a:xfrm>
            <a:off x="1155700" y="500380"/>
            <a:ext cx="25041225" cy="1774190"/>
          </a:xfrm>
          <a:prstGeom prst="rect">
            <a:avLst/>
          </a:prstGeom>
          <a:noFill/>
          <a:ln>
            <a:noFill/>
          </a:ln>
        </p:spPr>
        <p:txBody>
          <a:bodyPr spcFirstLastPara="1" wrap="square" lIns="91425" tIns="91425" rIns="91425" bIns="91425" anchor="t" anchorCtr="false">
            <a:noAutofit/>
          </a:bodyPr>
          <a:lstStyle/>
          <a:p>
            <a:pPr marL="0" lvl="0" indent="0" algn="l" rtl="0">
              <a:spcBef>
                <a:spcPts val="0"/>
              </a:spcBef>
              <a:spcAft>
                <a:spcPts val="0"/>
              </a:spcAft>
              <a:buClr>
                <a:schemeClr val="dk1"/>
              </a:buClr>
              <a:buSzPts val="1100"/>
              <a:buFont typeface="Arial" panose="020B0604020202020204"/>
              <a:buNone/>
            </a:pPr>
            <a:r>
              <a:rPr sz="7200">
                <a:solidFill>
                  <a:schemeClr val="dk1"/>
                </a:solidFill>
                <a:latin typeface="Poppins" panose="00000600000000000000"/>
                <a:ea typeface="Poppins" panose="00000600000000000000"/>
                <a:cs typeface="Poppins" panose="00000600000000000000"/>
                <a:sym typeface="Poppins" panose="00000600000000000000"/>
              </a:rPr>
              <a:t>Beyond Flat GelSight Sensors: Simulation of Optical Tactile Sensors of Complex Morphologies for Sim2Real Learning</a:t>
            </a:r>
            <a:endParaRPr sz="7200">
              <a:solidFill>
                <a:schemeClr val="dk1"/>
              </a:solidFill>
              <a:latin typeface="Poppins" panose="00000600000000000000"/>
              <a:ea typeface="Poppins" panose="00000600000000000000"/>
              <a:cs typeface="Poppins" panose="00000600000000000000"/>
              <a:sym typeface="Poppins" panose="00000600000000000000"/>
            </a:endParaRPr>
          </a:p>
        </p:txBody>
      </p:sp>
      <p:sp>
        <p:nvSpPr>
          <p:cNvPr id="142" name="Google Shape;142;p14"/>
          <p:cNvSpPr txBox="true"/>
          <p:nvPr/>
        </p:nvSpPr>
        <p:spPr>
          <a:xfrm>
            <a:off x="1047750" y="4086860"/>
            <a:ext cx="13276580" cy="31115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Aft>
                <a:spcPts val="3000"/>
              </a:spcAft>
              <a:buNone/>
            </a:pPr>
            <a:r>
              <a:rPr lang="en-GB" sz="3600">
                <a:solidFill>
                  <a:schemeClr val="dk1"/>
                </a:solidFill>
                <a:latin typeface="Poppins" panose="00000600000000000000"/>
                <a:ea typeface="Poppins" panose="00000600000000000000"/>
                <a:cs typeface="Poppins" panose="00000600000000000000"/>
                <a:sym typeface="Poppins" panose="00000600000000000000"/>
              </a:rPr>
              <a:t>Daniel Fernandes Gomes</a:t>
            </a:r>
            <a:r>
              <a:rPr lang="en-GB" sz="3600" baseline="30000">
                <a:solidFill>
                  <a:schemeClr val="dk1"/>
                </a:solidFill>
                <a:latin typeface="Poppins" panose="00000600000000000000"/>
                <a:ea typeface="Poppins" panose="00000600000000000000"/>
                <a:cs typeface="Poppins" panose="00000600000000000000"/>
                <a:sym typeface="Poppins" panose="00000600000000000000"/>
              </a:rPr>
              <a:t>1</a:t>
            </a:r>
            <a:r>
              <a:rPr lang="pt-PT" altLang="en-GB" sz="3600" baseline="30000">
                <a:solidFill>
                  <a:schemeClr val="dk1"/>
                </a:solidFill>
                <a:latin typeface="Poppins" panose="00000600000000000000"/>
                <a:ea typeface="Poppins" panose="00000600000000000000"/>
                <a:cs typeface="Poppins" panose="00000600000000000000"/>
                <a:sym typeface="Poppins" panose="00000600000000000000"/>
              </a:rPr>
              <a:t>,2</a:t>
            </a:r>
            <a:r>
              <a:rPr lang="en-GB" sz="3600">
                <a:solidFill>
                  <a:schemeClr val="dk1"/>
                </a:solidFill>
                <a:latin typeface="Poppins" panose="00000600000000000000"/>
                <a:ea typeface="Poppins" panose="00000600000000000000"/>
                <a:cs typeface="Poppins" panose="00000600000000000000"/>
                <a:sym typeface="Poppins" panose="00000600000000000000"/>
              </a:rPr>
              <a:t>, Paolo Paoletti</a:t>
            </a:r>
            <a:r>
              <a:rPr lang="pt-PT" altLang="en-GB" sz="3600" baseline="30000">
                <a:solidFill>
                  <a:schemeClr val="dk1"/>
                </a:solidFill>
                <a:latin typeface="Poppins" panose="00000600000000000000"/>
                <a:ea typeface="Poppins" panose="00000600000000000000"/>
                <a:cs typeface="Poppins" panose="00000600000000000000"/>
                <a:sym typeface="Poppins" panose="00000600000000000000"/>
              </a:rPr>
              <a:t>3</a:t>
            </a:r>
            <a:r>
              <a:rPr lang="en-GB" sz="3600">
                <a:solidFill>
                  <a:schemeClr val="dk1"/>
                </a:solidFill>
                <a:latin typeface="Poppins" panose="00000600000000000000"/>
                <a:ea typeface="Poppins" panose="00000600000000000000"/>
                <a:cs typeface="Poppins" panose="00000600000000000000"/>
                <a:sym typeface="Poppins" panose="00000600000000000000"/>
              </a:rPr>
              <a:t> and Shan Luo</a:t>
            </a:r>
            <a:r>
              <a:rPr lang="pt-PT" sz="3600" baseline="30000">
                <a:solidFill>
                  <a:schemeClr val="dk1"/>
                </a:solidFill>
                <a:latin typeface="Poppins" panose="00000600000000000000"/>
                <a:ea typeface="Poppins" panose="00000600000000000000"/>
                <a:cs typeface="Poppins" panose="00000600000000000000"/>
                <a:sym typeface="Poppins" panose="00000600000000000000"/>
              </a:rPr>
              <a:t>2</a:t>
            </a:r>
            <a:endParaRPr lang="pt-PT" sz="3600" baseline="30000">
              <a:solidFill>
                <a:schemeClr val="dk1"/>
              </a:solidFill>
              <a:latin typeface="Poppins" panose="00000600000000000000"/>
              <a:ea typeface="Poppins" panose="00000600000000000000"/>
              <a:cs typeface="Poppins" panose="00000600000000000000"/>
              <a:sym typeface="Poppins" panose="00000600000000000000"/>
            </a:endParaRPr>
          </a:p>
          <a:p>
            <a:pPr marL="0" lvl="0" indent="0" algn="l" rtl="0">
              <a:lnSpc>
                <a:spcPct val="100000"/>
              </a:lnSpc>
              <a:spcAft>
                <a:spcPts val="3000"/>
              </a:spcAft>
              <a:buNone/>
            </a:pPr>
            <a:r>
              <a:rPr lang="en-GB" sz="3200" baseline="30000">
                <a:solidFill>
                  <a:schemeClr val="dk1"/>
                </a:solidFill>
                <a:latin typeface="Poppins" panose="00000600000000000000"/>
                <a:ea typeface="Poppins" panose="00000600000000000000"/>
                <a:cs typeface="Poppins" panose="00000600000000000000"/>
                <a:sym typeface="Poppins" panose="00000600000000000000"/>
              </a:rPr>
              <a:t>1 </a:t>
            </a:r>
            <a:r>
              <a:rPr lang="en-GB" sz="3200">
                <a:solidFill>
                  <a:schemeClr val="dk1"/>
                </a:solidFill>
                <a:latin typeface="Poppins" panose="00000600000000000000"/>
                <a:ea typeface="Poppins" panose="00000600000000000000"/>
                <a:cs typeface="Poppins" panose="00000600000000000000"/>
                <a:sym typeface="Poppins" panose="00000600000000000000"/>
              </a:rPr>
              <a:t>Department of Computer Science, University of Liverpool </a:t>
            </a:r>
            <a:br>
              <a:rPr lang="en-GB" sz="3200">
                <a:solidFill>
                  <a:schemeClr val="dk1"/>
                </a:solidFill>
                <a:latin typeface="Poppins" panose="00000600000000000000"/>
                <a:ea typeface="Poppins" panose="00000600000000000000"/>
                <a:cs typeface="Poppins" panose="00000600000000000000"/>
                <a:sym typeface="Poppins" panose="00000600000000000000"/>
              </a:rPr>
            </a:br>
            <a:r>
              <a:rPr lang="pt-PT" altLang="en-GB" sz="3200" baseline="30000">
                <a:solidFill>
                  <a:schemeClr val="dk1"/>
                </a:solidFill>
                <a:latin typeface="Poppins" panose="00000600000000000000"/>
                <a:ea typeface="Poppins" panose="00000600000000000000"/>
                <a:cs typeface="Poppins" panose="00000600000000000000"/>
                <a:sym typeface="Poppins" panose="00000600000000000000"/>
              </a:rPr>
              <a:t>2 </a:t>
            </a:r>
            <a:r>
              <a:rPr lang="pt-PT" altLang="en-GB" sz="3200">
                <a:solidFill>
                  <a:schemeClr val="dk1"/>
                </a:solidFill>
                <a:latin typeface="Poppins" panose="00000600000000000000"/>
                <a:ea typeface="Poppins" panose="00000600000000000000"/>
                <a:cs typeface="Poppins" panose="00000600000000000000"/>
                <a:sym typeface="Poppins" panose="00000600000000000000"/>
              </a:rPr>
              <a:t>Department of Engineering, King’s College London</a:t>
            </a:r>
            <a:br>
              <a:rPr lang="en-GB" sz="3200" baseline="30000">
                <a:solidFill>
                  <a:schemeClr val="dk1"/>
                </a:solidFill>
                <a:latin typeface="Poppins" panose="00000600000000000000"/>
                <a:ea typeface="Poppins" panose="00000600000000000000"/>
                <a:cs typeface="Poppins" panose="00000600000000000000"/>
                <a:sym typeface="Poppins" panose="00000600000000000000"/>
              </a:rPr>
            </a:br>
            <a:r>
              <a:rPr lang="pt-PT" altLang="en-GB" sz="3200" baseline="30000">
                <a:solidFill>
                  <a:schemeClr val="dk1"/>
                </a:solidFill>
                <a:latin typeface="Poppins" panose="00000600000000000000"/>
                <a:ea typeface="Poppins" panose="00000600000000000000"/>
                <a:cs typeface="Poppins" panose="00000600000000000000"/>
                <a:sym typeface="Poppins" panose="00000600000000000000"/>
              </a:rPr>
              <a:t>3</a:t>
            </a:r>
            <a:r>
              <a:rPr lang="pt-PT" altLang="en-GB" sz="3200" baseline="30000">
                <a:solidFill>
                  <a:schemeClr val="dk1"/>
                </a:solidFill>
                <a:latin typeface="Poppins" panose="00000600000000000000"/>
                <a:ea typeface="Poppins" panose="00000600000000000000"/>
                <a:cs typeface="Poppins" panose="00000600000000000000"/>
                <a:sym typeface="Poppins" panose="00000600000000000000"/>
              </a:rPr>
              <a:t> </a:t>
            </a:r>
            <a:r>
              <a:rPr lang="en-GB" sz="3200">
                <a:solidFill>
                  <a:schemeClr val="dk1"/>
                </a:solidFill>
                <a:latin typeface="Poppins" panose="00000600000000000000"/>
                <a:ea typeface="Poppins" panose="00000600000000000000"/>
                <a:cs typeface="Poppins" panose="00000600000000000000"/>
                <a:sym typeface="Poppins" panose="00000600000000000000"/>
              </a:rPr>
              <a:t>School of Engineering, University of Liverpool</a:t>
            </a:r>
            <a:br>
              <a:rPr lang="en-GB" sz="3200" baseline="30000">
                <a:solidFill>
                  <a:schemeClr val="dk1"/>
                </a:solidFill>
                <a:latin typeface="Poppins" panose="00000600000000000000"/>
                <a:ea typeface="Poppins" panose="00000600000000000000"/>
                <a:cs typeface="Poppins" panose="00000600000000000000"/>
                <a:sym typeface="Poppins" panose="00000600000000000000"/>
              </a:rPr>
            </a:br>
            <a:r>
              <a:rPr lang="pt-PT" altLang="en-GB" sz="3200" b="1">
                <a:solidFill>
                  <a:schemeClr val="dk1"/>
                </a:solidFill>
                <a:latin typeface="Poppins" panose="00000600000000000000"/>
                <a:ea typeface="Poppins" panose="00000600000000000000"/>
                <a:cs typeface="Poppins" panose="00000600000000000000"/>
                <a:sym typeface="Poppins" panose="00000600000000000000"/>
              </a:rPr>
              <a:t>{daniel.gomes, </a:t>
            </a:r>
            <a:r>
              <a:rPr lang="en-GB" sz="3200" b="1">
                <a:solidFill>
                  <a:schemeClr val="dk1"/>
                </a:solidFill>
                <a:latin typeface="Poppins" panose="00000600000000000000"/>
                <a:ea typeface="Poppins" panose="00000600000000000000"/>
                <a:cs typeface="Poppins" panose="00000600000000000000"/>
                <a:sym typeface="Poppins" panose="00000600000000000000"/>
              </a:rPr>
              <a:t>shan.luo</a:t>
            </a:r>
            <a:r>
              <a:rPr lang="pt-PT" altLang="en-GB" sz="3200" b="1">
                <a:solidFill>
                  <a:schemeClr val="dk1"/>
                </a:solidFill>
                <a:latin typeface="Poppins" panose="00000600000000000000"/>
                <a:ea typeface="Poppins" panose="00000600000000000000"/>
                <a:cs typeface="Poppins" panose="00000600000000000000"/>
                <a:sym typeface="Poppins" panose="00000600000000000000"/>
              </a:rPr>
              <a:t>}@kcl</a:t>
            </a:r>
            <a:r>
              <a:rPr lang="en-GB" sz="3200" b="1">
                <a:solidFill>
                  <a:schemeClr val="dk1"/>
                </a:solidFill>
                <a:latin typeface="Poppins" panose="00000600000000000000"/>
                <a:ea typeface="Poppins" panose="00000600000000000000"/>
                <a:cs typeface="Poppins" panose="00000600000000000000"/>
                <a:sym typeface="Poppins" panose="00000600000000000000"/>
              </a:rPr>
              <a:t>.ac.uk</a:t>
            </a:r>
            <a:r>
              <a:rPr lang="pt-PT" altLang="en-GB" sz="3200" b="1">
                <a:solidFill>
                  <a:schemeClr val="dk1"/>
                </a:solidFill>
                <a:latin typeface="Poppins" panose="00000600000000000000"/>
                <a:ea typeface="Poppins" panose="00000600000000000000"/>
                <a:cs typeface="Poppins" panose="00000600000000000000"/>
                <a:sym typeface="Poppins" panose="00000600000000000000"/>
              </a:rPr>
              <a:t>, </a:t>
            </a:r>
            <a:r>
              <a:rPr lang="pt-PT" altLang="en-GB" sz="3200" b="1">
                <a:solidFill>
                  <a:schemeClr val="dk1"/>
                </a:solidFill>
                <a:latin typeface="Poppins" panose="00000600000000000000"/>
                <a:ea typeface="Poppins" panose="00000600000000000000"/>
                <a:cs typeface="Poppins" panose="00000600000000000000"/>
                <a:sym typeface="Poppins" panose="00000600000000000000"/>
              </a:rPr>
              <a:t>paoletti</a:t>
            </a:r>
            <a:r>
              <a:rPr lang="en-GB" sz="3200" b="1">
                <a:solidFill>
                  <a:schemeClr val="dk1"/>
                </a:solidFill>
                <a:latin typeface="Poppins" panose="00000600000000000000"/>
                <a:ea typeface="Poppins" panose="00000600000000000000"/>
                <a:cs typeface="Poppins" panose="00000600000000000000"/>
                <a:sym typeface="Poppins" panose="00000600000000000000"/>
              </a:rPr>
              <a:t>@</a:t>
            </a:r>
            <a:r>
              <a:rPr lang="pt-PT" altLang="en-GB" sz="3200" b="1">
                <a:solidFill>
                  <a:schemeClr val="dk1"/>
                </a:solidFill>
                <a:latin typeface="Poppins" panose="00000600000000000000"/>
                <a:ea typeface="Poppins" panose="00000600000000000000"/>
                <a:cs typeface="Poppins" panose="00000600000000000000"/>
                <a:sym typeface="Poppins" panose="00000600000000000000"/>
              </a:rPr>
              <a:t>liverpool.ac.uk</a:t>
            </a:r>
            <a:endParaRPr lang="pt-PT" altLang="en-GB" sz="3200" b="1">
              <a:solidFill>
                <a:schemeClr val="dk1"/>
              </a:solidFill>
              <a:latin typeface="Poppins" panose="00000600000000000000"/>
              <a:ea typeface="Poppins" panose="00000600000000000000"/>
              <a:cs typeface="Poppins" panose="00000600000000000000"/>
              <a:sym typeface="Poppins" panose="00000600000000000000"/>
            </a:endParaRPr>
          </a:p>
        </p:txBody>
      </p:sp>
      <p:sp>
        <p:nvSpPr>
          <p:cNvPr id="144" name="Google Shape;144;p14"/>
          <p:cNvSpPr/>
          <p:nvPr/>
        </p:nvSpPr>
        <p:spPr>
          <a:xfrm>
            <a:off x="1075690" y="22891115"/>
            <a:ext cx="15984855" cy="3530600"/>
          </a:xfrm>
          <a:prstGeom prst="rect">
            <a:avLst/>
          </a:prstGeom>
          <a:noFill/>
          <a:ln w="76200" cap="flat" cmpd="sng">
            <a:solidFill>
              <a:srgbClr val="000000"/>
            </a:solidFill>
            <a:prstDash val="solid"/>
            <a:round/>
            <a:headEnd type="none" w="sm" len="sm"/>
            <a:tailEnd type="none" w="sm" len="sm"/>
          </a:ln>
        </p:spPr>
        <p:txBody>
          <a:bodyPr spcFirstLastPara="1" wrap="square" lIns="288000" tIns="288000" rIns="288000" bIns="288000" anchor="t" anchorCtr="false">
            <a:noAutofit/>
          </a:bodyPr>
          <a:lstStyle/>
          <a:p>
            <a:pPr marL="0" lvl="0" indent="0" algn="just" rtl="0">
              <a:lnSpc>
                <a:spcPct val="100000"/>
              </a:lnSpc>
              <a:buNone/>
            </a:pPr>
            <a:r>
              <a:rPr lang="pt-PT" altLang="en-GB" sz="4800" b="1">
                <a:latin typeface="Poppins" panose="00000600000000000000"/>
                <a:ea typeface="Poppins" panose="00000600000000000000"/>
                <a:cs typeface="Poppins" panose="00000600000000000000"/>
                <a:sym typeface="Poppins" panose="00000600000000000000"/>
              </a:rPr>
              <a:t>Abstract</a:t>
            </a:r>
            <a:endParaRPr lang="en-GB" sz="4800" b="1">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r>
              <a:rPr lang="pt-PT" sz="3600">
                <a:latin typeface="Poppins" panose="00000600000000000000" charset="0"/>
                <a:ea typeface="Poppins" panose="00000600000000000000"/>
                <a:cs typeface="Poppins" panose="00000600000000000000" charset="0"/>
                <a:sym typeface="Poppins" panose="00000600000000000000"/>
              </a:rPr>
              <a:t>S</a:t>
            </a:r>
            <a:r>
              <a:rPr sz="3600">
                <a:latin typeface="Poppins" panose="00000600000000000000" charset="0"/>
                <a:ea typeface="Poppins" panose="00000600000000000000"/>
                <a:cs typeface="Poppins" panose="00000600000000000000" charset="0"/>
                <a:sym typeface="Poppins" panose="00000600000000000000"/>
              </a:rPr>
              <a:t>everal morphologies</a:t>
            </a:r>
            <a:r>
              <a:rPr lang="pt-PT" sz="3600">
                <a:latin typeface="Poppins" panose="00000600000000000000" charset="0"/>
                <a:ea typeface="Poppins" panose="00000600000000000000"/>
                <a:cs typeface="Poppins" panose="00000600000000000000" charset="0"/>
                <a:sym typeface="Poppins" panose="00000600000000000000"/>
              </a:rPr>
              <a:t> </a:t>
            </a:r>
            <a:r>
              <a:rPr sz="3600">
                <a:latin typeface="Poppins" panose="00000600000000000000" charset="0"/>
                <a:ea typeface="Poppins" panose="00000600000000000000"/>
                <a:cs typeface="Poppins" panose="00000600000000000000" charset="0"/>
                <a:sym typeface="Poppins" panose="00000600000000000000"/>
              </a:rPr>
              <a:t>have been proposed for the </a:t>
            </a:r>
            <a:r>
              <a:rPr sz="3600" i="1">
                <a:latin typeface="Poppins" panose="00000600000000000000" charset="0"/>
                <a:ea typeface="Poppins" panose="00000600000000000000"/>
                <a:cs typeface="Poppins" panose="00000600000000000000" charset="0"/>
                <a:sym typeface="Poppins" panose="00000600000000000000"/>
              </a:rPr>
              <a:t>GelSight </a:t>
            </a:r>
            <a:r>
              <a:rPr lang="pt-PT" sz="3600" i="1">
                <a:latin typeface="Poppins" panose="00000600000000000000" charset="0"/>
                <a:ea typeface="Poppins" panose="00000600000000000000"/>
                <a:cs typeface="Poppins" panose="00000600000000000000" charset="0"/>
                <a:sym typeface="Poppins" panose="00000600000000000000"/>
              </a:rPr>
              <a:t>sensors. </a:t>
            </a:r>
            <a:r>
              <a:rPr lang="pt-PT" sz="3600">
                <a:latin typeface="Poppins" panose="00000600000000000000" charset="0"/>
                <a:ea typeface="Poppins" panose="00000600000000000000"/>
                <a:cs typeface="Poppins" panose="00000600000000000000" charset="0"/>
                <a:sym typeface="Poppins" panose="00000600000000000000"/>
              </a:rPr>
              <a:t>However, existing simulation methods are limited to flat surface </a:t>
            </a:r>
            <a:r>
              <a:rPr lang="pt-PT" sz="3600" i="1">
                <a:latin typeface="Poppins" panose="00000600000000000000" charset="0"/>
                <a:ea typeface="Poppins" panose="00000600000000000000"/>
                <a:cs typeface="Poppins" panose="00000600000000000000" charset="0"/>
                <a:sym typeface="Poppins" panose="00000600000000000000"/>
              </a:rPr>
              <a:t>designs</a:t>
            </a:r>
            <a:r>
              <a:rPr lang="pt-PT" sz="3600">
                <a:latin typeface="Poppins" panose="00000600000000000000" charset="0"/>
                <a:ea typeface="Poppins" panose="00000600000000000000"/>
                <a:cs typeface="Poppins" panose="00000600000000000000" charset="0"/>
                <a:sym typeface="Poppins" panose="00000600000000000000"/>
              </a:rPr>
              <a:t> [2]. W</a:t>
            </a:r>
            <a:r>
              <a:rPr sz="3600">
                <a:latin typeface="Poppins" panose="00000600000000000000" charset="0"/>
                <a:ea typeface="Poppins" panose="00000600000000000000"/>
                <a:cs typeface="Poppins" panose="00000600000000000000" charset="0"/>
                <a:sym typeface="Poppins" panose="00000600000000000000"/>
              </a:rPr>
              <a:t>e introduce a novel approach for simulating </a:t>
            </a:r>
            <a:r>
              <a:rPr lang="pt-PT" sz="3600">
                <a:latin typeface="Poppins" panose="00000600000000000000" charset="0"/>
                <a:ea typeface="Poppins" panose="00000600000000000000"/>
                <a:cs typeface="Poppins" panose="00000600000000000000" charset="0"/>
                <a:sym typeface="Poppins" panose="00000600000000000000"/>
              </a:rPr>
              <a:t>curved </a:t>
            </a:r>
            <a:r>
              <a:rPr sz="3600" i="1">
                <a:latin typeface="Poppins" panose="00000600000000000000" charset="0"/>
                <a:ea typeface="Poppins" panose="00000600000000000000"/>
                <a:cs typeface="Poppins" panose="00000600000000000000" charset="0"/>
                <a:sym typeface="Poppins" panose="00000600000000000000"/>
              </a:rPr>
              <a:t>GelSight </a:t>
            </a:r>
            <a:r>
              <a:rPr lang="pt-PT" sz="3600" i="1">
                <a:latin typeface="Poppins" panose="00000600000000000000" charset="0"/>
                <a:ea typeface="Poppins" panose="00000600000000000000"/>
                <a:cs typeface="Poppins" panose="00000600000000000000" charset="0"/>
                <a:sym typeface="Poppins" panose="00000600000000000000"/>
              </a:rPr>
              <a:t>s</a:t>
            </a:r>
            <a:r>
              <a:rPr sz="3600">
                <a:latin typeface="Poppins" panose="00000600000000000000" charset="0"/>
                <a:ea typeface="Poppins" panose="00000600000000000000"/>
                <a:cs typeface="Poppins" panose="00000600000000000000" charset="0"/>
                <a:sym typeface="Poppins" panose="00000600000000000000"/>
              </a:rPr>
              <a:t>ensor</a:t>
            </a:r>
            <a:r>
              <a:rPr lang="pt-PT" sz="3600">
                <a:latin typeface="Poppins" panose="00000600000000000000" charset="0"/>
                <a:ea typeface="Poppins" panose="00000600000000000000"/>
                <a:cs typeface="Poppins" panose="00000600000000000000" charset="0"/>
                <a:sym typeface="Poppins" panose="00000600000000000000"/>
              </a:rPr>
              <a:t>s</a:t>
            </a:r>
            <a:r>
              <a:rPr sz="3600">
                <a:latin typeface="Poppins" panose="00000600000000000000" charset="0"/>
                <a:ea typeface="Poppins" panose="00000600000000000000"/>
                <a:cs typeface="Poppins" panose="00000600000000000000" charset="0"/>
                <a:sym typeface="Poppins" panose="00000600000000000000"/>
              </a:rPr>
              <a:t> </a:t>
            </a:r>
            <a:r>
              <a:rPr lang="pt-PT" sz="3600">
                <a:latin typeface="Poppins" panose="00000600000000000000" charset="0"/>
                <a:ea typeface="Poppins" panose="00000600000000000000"/>
                <a:cs typeface="Poppins" panose="00000600000000000000" charset="0"/>
                <a:sym typeface="Poppins" panose="00000600000000000000"/>
              </a:rPr>
              <a:t>such as the </a:t>
            </a:r>
            <a:r>
              <a:rPr lang="pt-PT" sz="3600" i="1">
                <a:latin typeface="Poppins" panose="00000600000000000000" charset="0"/>
                <a:ea typeface="Poppins" panose="00000600000000000000"/>
                <a:cs typeface="Poppins" panose="00000600000000000000" charset="0"/>
                <a:sym typeface="Poppins" panose="00000600000000000000"/>
              </a:rPr>
              <a:t>GelTip</a:t>
            </a:r>
            <a:r>
              <a:rPr lang="pt-PT" sz="3600">
                <a:latin typeface="Poppins" panose="00000600000000000000" charset="0"/>
                <a:ea typeface="Poppins" panose="00000600000000000000"/>
                <a:cs typeface="Poppins" panose="00000600000000000000" charset="0"/>
                <a:sym typeface="Poppins" panose="00000600000000000000"/>
              </a:rPr>
              <a:t>[3].</a:t>
            </a:r>
            <a:endParaRPr sz="3600">
              <a:latin typeface="Poppins" panose="00000600000000000000" charset="0"/>
              <a:ea typeface="Poppins" panose="00000600000000000000"/>
              <a:cs typeface="Poppins" panose="00000600000000000000" charset="0"/>
              <a:sym typeface="Poppins" panose="00000600000000000000"/>
            </a:endParaRPr>
          </a:p>
          <a:p>
            <a:pPr marL="0" lvl="0" indent="0" algn="just" rtl="0">
              <a:lnSpc>
                <a:spcPct val="100000"/>
              </a:lnSpc>
              <a:spcAft>
                <a:spcPts val="3000"/>
              </a:spcAft>
              <a:buNone/>
            </a:pPr>
            <a:endParaRPr sz="3600">
              <a:latin typeface="Poppins" panose="00000600000000000000" charset="0"/>
              <a:ea typeface="Poppins" panose="00000600000000000000"/>
              <a:cs typeface="Poppins" panose="00000600000000000000" charset="0"/>
              <a:sym typeface="Poppins" panose="00000600000000000000"/>
            </a:endParaRPr>
          </a:p>
        </p:txBody>
      </p:sp>
      <p:sp>
        <p:nvSpPr>
          <p:cNvPr id="145" name="Google Shape;145;p14"/>
          <p:cNvSpPr/>
          <p:nvPr/>
        </p:nvSpPr>
        <p:spPr>
          <a:xfrm>
            <a:off x="17272635" y="37087810"/>
            <a:ext cx="11953240" cy="2508250"/>
          </a:xfrm>
          <a:prstGeom prst="rect">
            <a:avLst/>
          </a:prstGeom>
          <a:noFill/>
          <a:ln w="76200" cap="flat" cmpd="sng">
            <a:solidFill>
              <a:srgbClr val="000000"/>
            </a:solidFill>
            <a:prstDash val="solid"/>
            <a:round/>
            <a:headEnd type="none" w="sm" len="sm"/>
            <a:tailEnd type="none" w="sm" len="sm"/>
          </a:ln>
        </p:spPr>
        <p:txBody>
          <a:bodyPr spcFirstLastPara="1" wrap="square" lIns="180000" tIns="180000" rIns="180000" bIns="180000" anchor="t" anchorCtr="false">
            <a:noAutofit/>
          </a:bodyPr>
          <a:lstStyle/>
          <a:p>
            <a:pPr marL="0" lvl="0" indent="0" algn="l" rtl="0">
              <a:spcBef>
                <a:spcPts val="0"/>
              </a:spcBef>
              <a:spcAft>
                <a:spcPts val="0"/>
              </a:spcAft>
              <a:buNone/>
            </a:pPr>
            <a:r>
              <a:rPr lang="en-GB" sz="4800" b="1">
                <a:latin typeface="Open Sans" panose="020B0606030504020204"/>
                <a:ea typeface="Open Sans" panose="020B0606030504020204"/>
                <a:cs typeface="Open Sans" panose="020B0606030504020204"/>
                <a:sym typeface="Open Sans" panose="020B0606030504020204"/>
              </a:rPr>
              <a:t>Future Work</a:t>
            </a:r>
            <a:endParaRPr sz="6000" b="1">
              <a:latin typeface="Open Sans" panose="020B0606030504020204"/>
              <a:ea typeface="Open Sans" panose="020B0606030504020204"/>
              <a:cs typeface="Open Sans" panose="020B0606030504020204"/>
              <a:sym typeface="Open Sans" panose="020B0606030504020204"/>
            </a:endParaRPr>
          </a:p>
          <a:p>
            <a:pPr marL="0" lvl="0" indent="0" algn="just" rtl="0">
              <a:spcBef>
                <a:spcPts val="0"/>
              </a:spcBef>
              <a:spcAft>
                <a:spcPts val="0"/>
              </a:spcAft>
              <a:buNone/>
            </a:pPr>
            <a:r>
              <a:rPr lang="pt-PT" sz="3200">
                <a:latin typeface="Poppins" panose="00000600000000000000" charset="0"/>
                <a:ea typeface="Poppins" panose="00000600000000000000"/>
                <a:cs typeface="Poppins" panose="00000600000000000000" charset="0"/>
                <a:sym typeface="Poppins" panose="00000600000000000000"/>
              </a:rPr>
              <a:t>We’ll use the model to aid the development of new sensor morphologies and to carry out experiments on robotic manipulation, in simulation.</a:t>
            </a:r>
            <a:endParaRPr lang="en-GB" sz="3200">
              <a:latin typeface="Poppins" panose="00000600000000000000" charset="0"/>
              <a:ea typeface="Poppins" panose="00000600000000000000"/>
              <a:cs typeface="Poppins" panose="00000600000000000000" charset="0"/>
              <a:sym typeface="Poppins" panose="00000600000000000000"/>
            </a:endParaRPr>
          </a:p>
        </p:txBody>
      </p:sp>
      <p:sp>
        <p:nvSpPr>
          <p:cNvPr id="147" name="Google Shape;147;p14"/>
          <p:cNvSpPr/>
          <p:nvPr/>
        </p:nvSpPr>
        <p:spPr>
          <a:xfrm>
            <a:off x="1047115" y="39888795"/>
            <a:ext cx="28220035" cy="2141855"/>
          </a:xfrm>
          <a:prstGeom prst="rect">
            <a:avLst/>
          </a:prstGeom>
          <a:noFill/>
          <a:ln w="76200" cap="flat" cmpd="sng">
            <a:solidFill>
              <a:srgbClr val="000000"/>
            </a:solidFill>
            <a:prstDash val="solid"/>
            <a:round/>
            <a:headEnd type="none" w="sm" len="sm"/>
            <a:tailEnd type="none" w="sm" len="sm"/>
          </a:ln>
        </p:spPr>
        <p:txBody>
          <a:bodyPr spcFirstLastPara="1" wrap="square" lIns="180000" tIns="180000" rIns="180000" bIns="180000" anchor="t" anchorCtr="false">
            <a:noAutofit/>
          </a:bodyPr>
          <a:lstStyle/>
          <a:p>
            <a:pPr marL="0" lvl="0" indent="0" algn="l" rtl="0">
              <a:spcBef>
                <a:spcPts val="0"/>
              </a:spcBef>
              <a:spcAft>
                <a:spcPts val="0"/>
              </a:spcAft>
              <a:buNone/>
            </a:pPr>
            <a:r>
              <a:rPr lang="en-GB" sz="4800" b="1">
                <a:latin typeface="Open Sans" panose="020B0606030504020204"/>
                <a:ea typeface="Open Sans" panose="020B0606030504020204"/>
                <a:cs typeface="Open Sans" panose="020B0606030504020204"/>
                <a:sym typeface="Open Sans" panose="020B0606030504020204"/>
              </a:rPr>
              <a:t>References</a:t>
            </a:r>
            <a:br>
              <a:rPr lang="en-GB" sz="4800" b="1">
                <a:latin typeface="Open Sans" panose="020B0606030504020204"/>
                <a:ea typeface="Open Sans" panose="020B0606030504020204"/>
                <a:cs typeface="Open Sans" panose="020B0606030504020204"/>
                <a:sym typeface="Open Sans" panose="020B0606030504020204"/>
              </a:rPr>
            </a:br>
            <a:r>
              <a:rPr lang="en-US" altLang="en-GB" sz="2400">
                <a:latin typeface="Poppins" panose="00000600000000000000" charset="0"/>
                <a:ea typeface="Open Sans" panose="020B0606030504020204"/>
                <a:cs typeface="Poppins" panose="00000600000000000000" charset="0"/>
                <a:sym typeface="Open Sans" panose="020B0606030504020204"/>
              </a:rPr>
              <a:t>[</a:t>
            </a:r>
            <a:r>
              <a:rPr lang="pt-PT" altLang="en-US" sz="12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1</a:t>
            </a:r>
            <a:r>
              <a:rPr lang="pt-PT" altLang="en-US" sz="8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 </a:t>
            </a:r>
            <a:r>
              <a:rPr lang="pt-PT" altLang="en-US" sz="2400">
                <a:latin typeface="Poppins" panose="00000600000000000000" charset="0"/>
                <a:ea typeface="Open Sans" panose="020B0606030504020204"/>
                <a:cs typeface="Poppins" panose="00000600000000000000" charset="0"/>
                <a:sym typeface="Open Sans" panose="020B0606030504020204"/>
              </a:rPr>
              <a:t>D </a:t>
            </a:r>
            <a:r>
              <a:rPr lang="en-US" altLang="en-GB" sz="2400">
                <a:latin typeface="Poppins" panose="00000600000000000000" charset="0"/>
                <a:ea typeface="Open Sans" panose="020B0606030504020204"/>
                <a:cs typeface="Poppins" panose="00000600000000000000" charset="0"/>
                <a:sym typeface="Open Sans" panose="020B0606030504020204"/>
              </a:rPr>
              <a:t>F Gomes, P Paoletti and S</a:t>
            </a:r>
            <a:r>
              <a:rPr lang="pt-PT" altLang="en-US" sz="24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Luo</a:t>
            </a:r>
            <a:r>
              <a:rPr lang="pt-PT" altLang="en-US" sz="24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Beyond Flat GelSight Sensors: Simulation of Optical Tactile Sensors of Complex Morphologies for Sim2Real Learning</a:t>
            </a:r>
            <a:r>
              <a:rPr lang="pt-PT" altLang="en-US" sz="2400">
                <a:latin typeface="Poppins" panose="00000600000000000000" charset="0"/>
                <a:ea typeface="Open Sans" panose="020B0606030504020204"/>
                <a:cs typeface="Poppins" panose="00000600000000000000" charset="0"/>
                <a:sym typeface="Open Sans" panose="020B0606030504020204"/>
              </a:rPr>
              <a:t>”, RSS 2023</a:t>
            </a:r>
            <a:endParaRPr lang="en-US" altLang="en-GB" sz="2400">
              <a:latin typeface="Poppins" panose="00000600000000000000" charset="0"/>
              <a:ea typeface="Open Sans" panose="020B0606030504020204"/>
              <a:cs typeface="Poppins" panose="00000600000000000000" charset="0"/>
              <a:sym typeface="Open Sans" panose="020B0606030504020204"/>
            </a:endParaRPr>
          </a:p>
          <a:p>
            <a:pPr marL="0" lvl="0" indent="0" algn="l" rtl="0" eaLnBrk="1" fontAlgn="auto" latinLnBrk="0" hangingPunct="1">
              <a:lnSpc>
                <a:spcPct val="100000"/>
              </a:lnSpc>
              <a:spcAft>
                <a:spcPts val="400"/>
              </a:spcAft>
              <a:buNone/>
            </a:pPr>
            <a:r>
              <a:rPr lang="en-US" altLang="en-GB" sz="2400">
                <a:latin typeface="Poppins" panose="00000600000000000000" charset="0"/>
                <a:ea typeface="Open Sans" panose="020B0606030504020204"/>
                <a:cs typeface="Poppins" panose="00000600000000000000" charset="0"/>
                <a:sym typeface="Open Sans" panose="020B0606030504020204"/>
              </a:rPr>
              <a:t>[</a:t>
            </a:r>
            <a:r>
              <a:rPr lang="pt-PT" altLang="en-US" sz="2400">
                <a:latin typeface="Poppins" panose="00000600000000000000" charset="0"/>
                <a:ea typeface="Open Sans" panose="020B0606030504020204"/>
                <a:cs typeface="Poppins" panose="00000600000000000000" charset="0"/>
                <a:sym typeface="Open Sans" panose="020B0606030504020204"/>
              </a:rPr>
              <a:t>2</a:t>
            </a:r>
            <a:r>
              <a:rPr lang="en-US" altLang="en-GB" sz="2400">
                <a:latin typeface="Poppins" panose="00000600000000000000" charset="0"/>
                <a:ea typeface="Open Sans" panose="020B0606030504020204"/>
                <a:cs typeface="Poppins" panose="00000600000000000000" charset="0"/>
                <a:sym typeface="Open Sans" panose="020B0606030504020204"/>
              </a:rPr>
              <a:t>] </a:t>
            </a:r>
            <a:r>
              <a:rPr lang="pt-PT" altLang="en-US" sz="2400">
                <a:latin typeface="Poppins" panose="00000600000000000000" charset="0"/>
                <a:ea typeface="Open Sans" panose="020B0606030504020204"/>
                <a:cs typeface="Poppins" panose="00000600000000000000" charset="0"/>
                <a:sym typeface="Open Sans" panose="020B0606030504020204"/>
              </a:rPr>
              <a:t>D </a:t>
            </a:r>
            <a:r>
              <a:rPr lang="en-US" altLang="en-GB" sz="2400">
                <a:latin typeface="Poppins" panose="00000600000000000000" charset="0"/>
                <a:ea typeface="Open Sans" panose="020B0606030504020204"/>
                <a:cs typeface="Poppins" panose="00000600000000000000" charset="0"/>
                <a:sym typeface="Open Sans" panose="020B0606030504020204"/>
              </a:rPr>
              <a:t>F Gomes, P Paoletti and S</a:t>
            </a:r>
            <a:r>
              <a:rPr lang="pt-PT" altLang="en-US" sz="24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Luo</a:t>
            </a:r>
            <a:r>
              <a:rPr lang="pt-PT" altLang="en-US" sz="2400">
                <a:latin typeface="Poppins" panose="00000600000000000000" charset="0"/>
                <a:ea typeface="Open Sans" panose="020B0606030504020204"/>
                <a:cs typeface="Poppins" panose="00000600000000000000" charset="0"/>
                <a:sym typeface="Open Sans" panose="020B0606030504020204"/>
              </a:rPr>
              <a:t>, “</a:t>
            </a:r>
            <a:r>
              <a:rPr lang="en-US" altLang="en-GB" sz="2400">
                <a:latin typeface="Poppins" panose="00000600000000000000" charset="0"/>
                <a:ea typeface="Open Sans" panose="020B0606030504020204"/>
                <a:cs typeface="Poppins" panose="00000600000000000000" charset="0"/>
                <a:sym typeface="Open Sans" panose="020B0606030504020204"/>
              </a:rPr>
              <a:t>Generation of GelSight Tactile Images for Sim2Real Learning</a:t>
            </a:r>
            <a:r>
              <a:rPr lang="pt-PT" altLang="en-US" sz="2400">
                <a:latin typeface="Poppins" panose="00000600000000000000" charset="0"/>
                <a:ea typeface="Open Sans" panose="020B0606030504020204"/>
                <a:cs typeface="Poppins" panose="00000600000000000000" charset="0"/>
                <a:sym typeface="Open Sans" panose="020B0606030504020204"/>
              </a:rPr>
              <a:t>”, IEEE RA-Letters, April 2021</a:t>
            </a:r>
            <a:endParaRPr lang="en-US" altLang="en-GB" sz="2400">
              <a:latin typeface="Poppins" panose="00000600000000000000" charset="0"/>
              <a:ea typeface="Open Sans" panose="020B0606030504020204"/>
              <a:cs typeface="Poppins" panose="00000600000000000000" charset="0"/>
              <a:sym typeface="Open Sans" panose="020B0606030504020204"/>
            </a:endParaRPr>
          </a:p>
          <a:p>
            <a:pPr marL="0" lvl="0" indent="0" algn="l" rtl="0" eaLnBrk="1" fontAlgn="auto" latinLnBrk="0" hangingPunct="1">
              <a:lnSpc>
                <a:spcPct val="100000"/>
              </a:lnSpc>
              <a:spcAft>
                <a:spcPts val="400"/>
              </a:spcAft>
              <a:buNone/>
            </a:pPr>
            <a:r>
              <a:rPr lang="en-US" altLang="en-GB" sz="2400">
                <a:latin typeface="Poppins" panose="00000600000000000000" charset="0"/>
                <a:ea typeface="Open Sans" panose="020B0606030504020204"/>
                <a:cs typeface="Poppins" panose="00000600000000000000" charset="0"/>
                <a:sym typeface="Open Sans" panose="020B0606030504020204"/>
              </a:rPr>
              <a:t>[</a:t>
            </a:r>
            <a:r>
              <a:rPr lang="pt-PT" altLang="en-US" sz="2400">
                <a:latin typeface="Poppins" panose="00000600000000000000" charset="0"/>
                <a:ea typeface="Open Sans" panose="020B0606030504020204"/>
                <a:cs typeface="Poppins" panose="00000600000000000000" charset="0"/>
                <a:sym typeface="Open Sans" panose="020B0606030504020204"/>
              </a:rPr>
              <a:t>3</a:t>
            </a:r>
            <a:r>
              <a:rPr lang="en-US" altLang="en-GB" sz="2400">
                <a:latin typeface="Poppins" panose="00000600000000000000" charset="0"/>
                <a:ea typeface="Open Sans" panose="020B0606030504020204"/>
                <a:cs typeface="Poppins" panose="00000600000000000000" charset="0"/>
                <a:sym typeface="Open Sans" panose="020B0606030504020204"/>
              </a:rPr>
              <a:t>] </a:t>
            </a:r>
            <a:r>
              <a:rPr lang="pt-PT" altLang="en-US" sz="2400">
                <a:latin typeface="Poppins" panose="00000600000000000000" charset="0"/>
                <a:ea typeface="Open Sans" panose="020B0606030504020204"/>
                <a:cs typeface="Poppins" panose="00000600000000000000" charset="0"/>
                <a:sym typeface="Open Sans" panose="020B0606030504020204"/>
              </a:rPr>
              <a:t>D F Gomes, Z Lin and S Luo “GelTip: A finger-shaped optical tactile sensor for robotic manipulation”, IROS 2020</a:t>
            </a:r>
            <a:endParaRPr lang="pt-PT" altLang="en-US" sz="2400">
              <a:latin typeface="Poppins" panose="00000600000000000000" charset="0"/>
              <a:ea typeface="Open Sans" panose="020B0606030504020204"/>
              <a:cs typeface="Poppins" panose="00000600000000000000" charset="0"/>
              <a:sym typeface="Open Sans" panose="020B0606030504020204"/>
            </a:endParaRPr>
          </a:p>
          <a:p>
            <a:pPr marL="0" lvl="0" indent="0" algn="l" rtl="0">
              <a:spcBef>
                <a:spcPts val="0"/>
              </a:spcBef>
              <a:spcAft>
                <a:spcPts val="0"/>
              </a:spcAft>
              <a:buNone/>
            </a:pPr>
            <a:endParaRPr sz="6000" b="1">
              <a:latin typeface="Open Sans" panose="020B0606030504020204"/>
              <a:ea typeface="Open Sans" panose="020B0606030504020204"/>
              <a:cs typeface="Open Sans" panose="020B0606030504020204"/>
              <a:sym typeface="Open Sans" panose="020B0606030504020204"/>
            </a:endParaRPr>
          </a:p>
        </p:txBody>
      </p:sp>
      <p:sp>
        <p:nvSpPr>
          <p:cNvPr id="149" name="Google Shape;149;p14"/>
          <p:cNvSpPr/>
          <p:nvPr/>
        </p:nvSpPr>
        <p:spPr>
          <a:xfrm>
            <a:off x="1047750" y="26619835"/>
            <a:ext cx="16012795" cy="12976860"/>
          </a:xfrm>
          <a:prstGeom prst="rect">
            <a:avLst/>
          </a:prstGeom>
          <a:noFill/>
          <a:ln w="76200" cap="flat" cmpd="sng">
            <a:solidFill>
              <a:srgbClr val="000000"/>
            </a:solidFill>
            <a:prstDash val="solid"/>
            <a:round/>
            <a:headEnd type="none" w="sm" len="sm"/>
            <a:tailEnd type="none" w="sm" len="sm"/>
          </a:ln>
        </p:spPr>
        <p:txBody>
          <a:bodyPr spcFirstLastPara="1" wrap="square" lIns="288000" tIns="288000" rIns="288000" bIns="288000" anchor="t" anchorCtr="false">
            <a:noAutofit/>
          </a:bodyPr>
          <a:lstStyle/>
          <a:p>
            <a:pPr marL="0" lvl="0" indent="0" algn="just" rtl="0">
              <a:lnSpc>
                <a:spcPct val="100000"/>
              </a:lnSpc>
              <a:spcAft>
                <a:spcPts val="3000"/>
              </a:spcAft>
              <a:buNone/>
            </a:pPr>
            <a:endParaRPr lang="pt-PT" alt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pt-PT" alt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br>
              <a:rPr lang="pt-PT" altLang="en-US" sz="3600">
                <a:latin typeface="Poppins" panose="00000600000000000000"/>
                <a:ea typeface="Poppins" panose="00000600000000000000"/>
                <a:cs typeface="Poppins" panose="00000600000000000000"/>
                <a:sym typeface="Poppins" panose="00000600000000000000"/>
              </a:rPr>
            </a:br>
            <a:br>
              <a:rPr lang="pt-PT" altLang="en-US" sz="3600">
                <a:latin typeface="Poppins" panose="00000600000000000000"/>
                <a:ea typeface="Poppins" panose="00000600000000000000"/>
                <a:cs typeface="Poppins" panose="00000600000000000000"/>
                <a:sym typeface="Poppins" panose="00000600000000000000"/>
              </a:rPr>
            </a:br>
            <a:endParaRPr lang="pt-PT" altLang="en-US" sz="36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br>
              <a:rPr lang="pt-PT" altLang="en-US" sz="3600">
                <a:latin typeface="Poppins" panose="00000600000000000000"/>
                <a:ea typeface="Poppins" panose="00000600000000000000"/>
                <a:cs typeface="Poppins" panose="00000600000000000000"/>
                <a:sym typeface="Poppins" panose="00000600000000000000"/>
              </a:rPr>
            </a:br>
            <a:br>
              <a:rPr lang="pt-PT" altLang="en-US" sz="3600">
                <a:latin typeface="Poppins" panose="00000600000000000000"/>
                <a:ea typeface="Poppins" panose="00000600000000000000"/>
                <a:cs typeface="Poppins" panose="00000600000000000000"/>
                <a:sym typeface="Poppins" panose="00000600000000000000"/>
              </a:rPr>
            </a:b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4800">
              <a:latin typeface="Poppins" panose="00000600000000000000"/>
              <a:ea typeface="Poppins" panose="00000600000000000000"/>
              <a:cs typeface="Poppins" panose="00000600000000000000"/>
              <a:sym typeface="Poppins" panose="00000600000000000000"/>
            </a:endParaRPr>
          </a:p>
          <a:p>
            <a:pPr marL="0" lvl="0" indent="0" algn="just" rtl="0">
              <a:lnSpc>
                <a:spcPct val="100000"/>
              </a:lnSpc>
              <a:spcAft>
                <a:spcPts val="3000"/>
              </a:spcAft>
              <a:buNone/>
            </a:pPr>
            <a:endParaRPr lang="en-US" sz="3600">
              <a:latin typeface="Poppins" panose="00000600000000000000"/>
              <a:ea typeface="Poppins" panose="00000600000000000000"/>
              <a:cs typeface="Poppins" panose="00000600000000000000"/>
              <a:sym typeface="Poppins" panose="00000600000000000000"/>
            </a:endParaRPr>
          </a:p>
        </p:txBody>
      </p:sp>
      <p:sp>
        <p:nvSpPr>
          <p:cNvPr id="11" name="Text Box 10"/>
          <p:cNvSpPr txBox="true"/>
          <p:nvPr/>
        </p:nvSpPr>
        <p:spPr>
          <a:xfrm>
            <a:off x="25650190" y="9355455"/>
            <a:ext cx="3594100" cy="10260330"/>
          </a:xfrm>
          <a:prstGeom prst="rect">
            <a:avLst/>
          </a:prstGeom>
          <a:noFill/>
        </p:spPr>
        <p:txBody>
          <a:bodyPr wrap="square" rtlCol="0">
            <a:spAutoFit/>
          </a:bodyPr>
          <a:p>
            <a:pPr algn="l"/>
            <a:r>
              <a:rPr altLang="en-US" sz="2800" b="1">
                <a:latin typeface="Poppins" panose="00000600000000000000" charset="0"/>
                <a:cs typeface="Poppins" panose="00000600000000000000" charset="0"/>
                <a:sym typeface="+mn-ea"/>
              </a:rPr>
              <a:t>Samples of tactile images</a:t>
            </a:r>
            <a:r>
              <a:rPr altLang="en-US" sz="2800">
                <a:latin typeface="Poppins" panose="00000600000000000000" charset="0"/>
                <a:cs typeface="Poppins" panose="00000600000000000000" charset="0"/>
                <a:sym typeface="+mn-ea"/>
              </a:rPr>
              <a:t> from the real and synthetic datasets</a:t>
            </a:r>
            <a:r>
              <a:rPr lang="pt-PT" sz="2800">
                <a:latin typeface="Poppins" panose="00000600000000000000" charset="0"/>
                <a:cs typeface="Poppins" panose="00000600000000000000" charset="0"/>
                <a:sym typeface="+mn-ea"/>
              </a:rPr>
              <a:t>, using the four studied light fields: </a:t>
            </a:r>
            <a:r>
              <a:rPr lang="pt-PT" sz="2800" i="1">
                <a:latin typeface="Poppins" panose="00000600000000000000" charset="0"/>
                <a:cs typeface="Poppins" panose="00000600000000000000" charset="0"/>
                <a:sym typeface="+mn-ea"/>
              </a:rPr>
              <a:t>Linear</a:t>
            </a:r>
            <a:r>
              <a:rPr lang="pt-PT" sz="2800">
                <a:latin typeface="Poppins" panose="00000600000000000000" charset="0"/>
                <a:cs typeface="Poppins" panose="00000600000000000000" charset="0"/>
                <a:sym typeface="+mn-ea"/>
              </a:rPr>
              <a:t>, </a:t>
            </a:r>
            <a:r>
              <a:rPr lang="pt-PT" sz="2800" i="1">
                <a:latin typeface="Poppins" panose="00000600000000000000" charset="0"/>
                <a:cs typeface="Poppins" panose="00000600000000000000" charset="0"/>
                <a:sym typeface="+mn-ea"/>
              </a:rPr>
              <a:t>Plane, Geodesic and Transport.</a:t>
            </a:r>
            <a:endParaRPr lang="pt-PT" sz="2800" i="1">
              <a:latin typeface="Poppins" panose="00000600000000000000" charset="0"/>
              <a:cs typeface="Poppins" panose="00000600000000000000" charset="0"/>
              <a:sym typeface="+mn-ea"/>
            </a:endParaRPr>
          </a:p>
          <a:p>
            <a:pPr algn="just"/>
            <a:endParaRPr lang="pt-PT" sz="2800" i="1">
              <a:latin typeface="Poppins" panose="00000600000000000000" charset="0"/>
              <a:cs typeface="Poppins" panose="00000600000000000000" charset="0"/>
              <a:sym typeface="+mn-ea"/>
            </a:endParaRPr>
          </a:p>
          <a:p>
            <a:pPr algn="l"/>
            <a:r>
              <a:rPr lang="pt-PT" sz="2800">
                <a:latin typeface="Poppins" panose="00000600000000000000" charset="0"/>
                <a:cs typeface="Poppins" panose="00000600000000000000" charset="0"/>
                <a:sym typeface="+mn-ea"/>
              </a:rPr>
              <a:t>Three scenarios are  illustrated: </a:t>
            </a:r>
            <a:r>
              <a:rPr lang="pt-PT" sz="2800" i="1">
                <a:latin typeface="Poppins" panose="00000600000000000000" charset="0"/>
                <a:cs typeface="Poppins" panose="00000600000000000000" charset="0"/>
                <a:sym typeface="+mn-ea"/>
              </a:rPr>
              <a:t>None</a:t>
            </a:r>
            <a:r>
              <a:rPr lang="pt-PT" sz="2800">
                <a:latin typeface="Poppins" panose="00000600000000000000" charset="0"/>
                <a:cs typeface="Poppins" panose="00000600000000000000" charset="0"/>
                <a:sym typeface="+mn-ea"/>
              </a:rPr>
              <a:t>, </a:t>
            </a:r>
            <a:r>
              <a:rPr lang="pt-PT" sz="2800" i="1">
                <a:latin typeface="Poppins" panose="00000600000000000000" charset="0"/>
                <a:cs typeface="Poppins" panose="00000600000000000000" charset="0"/>
                <a:sym typeface="+mn-ea"/>
              </a:rPr>
              <a:t>solid </a:t>
            </a:r>
            <a:r>
              <a:rPr lang="pt-PT" sz="2800">
                <a:latin typeface="Poppins" panose="00000600000000000000" charset="0"/>
                <a:cs typeface="Poppins" panose="00000600000000000000" charset="0"/>
                <a:sym typeface="+mn-ea"/>
              </a:rPr>
              <a:t>and </a:t>
            </a:r>
            <a:r>
              <a:rPr lang="pt-PT" sz="2800" i="1">
                <a:latin typeface="Poppins" panose="00000600000000000000" charset="0"/>
                <a:cs typeface="Poppins" panose="00000600000000000000" charset="0"/>
                <a:sym typeface="+mn-ea"/>
              </a:rPr>
              <a:t>real image  </a:t>
            </a:r>
            <a:r>
              <a:rPr lang="pt-PT" sz="2800">
                <a:latin typeface="Poppins" panose="00000600000000000000" charset="0"/>
                <a:cs typeface="Poppins" panose="00000600000000000000" charset="0"/>
                <a:sym typeface="+mn-ea"/>
              </a:rPr>
              <a:t>background illumination.</a:t>
            </a:r>
            <a:r>
              <a:rPr lang="pt-PT" sz="2800" i="1">
                <a:latin typeface="Poppins" panose="00000600000000000000" charset="0"/>
                <a:cs typeface="Poppins" panose="00000600000000000000" charset="0"/>
                <a:sym typeface="+mn-ea"/>
              </a:rPr>
              <a:t> </a:t>
            </a:r>
            <a:endParaRPr altLang="en-US" sz="2800">
              <a:latin typeface="Poppins" panose="00000600000000000000" charset="0"/>
              <a:cs typeface="Poppins" panose="00000600000000000000" charset="0"/>
              <a:sym typeface="+mn-ea"/>
            </a:endParaRPr>
          </a:p>
          <a:p>
            <a:pPr algn="l" fontAlgn="base"/>
            <a:r>
              <a:rPr altLang="en-US" sz="2800">
                <a:latin typeface="Poppins" panose="00000600000000000000" charset="0"/>
                <a:cs typeface="Poppins" panose="00000600000000000000" charset="0"/>
                <a:sym typeface="+mn-ea"/>
              </a:rPr>
              <a:t> </a:t>
            </a:r>
            <a:br>
              <a:rPr altLang="en-US" sz="2800">
                <a:latin typeface="Poppins" panose="00000600000000000000" charset="0"/>
                <a:cs typeface="Poppins" panose="00000600000000000000" charset="0"/>
                <a:sym typeface="+mn-ea"/>
              </a:rPr>
            </a:br>
            <a:r>
              <a:rPr lang="pt-PT" sz="2800">
                <a:latin typeface="Poppins" panose="00000600000000000000" charset="0"/>
                <a:cs typeface="Poppins" panose="00000600000000000000" charset="0"/>
                <a:sym typeface="+mn-ea"/>
              </a:rPr>
              <a:t>As shown, t</a:t>
            </a:r>
            <a:r>
              <a:rPr lang="pt-PT" sz="2800">
                <a:solidFill>
                  <a:schemeClr val="tx1"/>
                </a:solidFill>
                <a:effectLst/>
                <a:latin typeface="Poppins" panose="00000600000000000000" charset="0"/>
                <a:cs typeface="Poppins" panose="00000600000000000000" charset="0"/>
                <a:sym typeface="+mn-ea"/>
              </a:rPr>
              <a:t>he three latter </a:t>
            </a:r>
            <a:r>
              <a:rPr altLang="en-US" sz="2800">
                <a:solidFill>
                  <a:schemeClr val="tx1"/>
                </a:solidFill>
                <a:effectLst/>
                <a:latin typeface="Poppins" panose="00000600000000000000" charset="0"/>
                <a:cs typeface="Poppins" panose="00000600000000000000" charset="0"/>
                <a:sym typeface="+mn-ea"/>
              </a:rPr>
              <a:t>methods can</a:t>
            </a:r>
            <a:r>
              <a:rPr lang="pt-PT" sz="2800">
                <a:solidFill>
                  <a:schemeClr val="tx1"/>
                </a:solidFill>
                <a:effectLst/>
                <a:latin typeface="Poppins" panose="00000600000000000000" charset="0"/>
                <a:cs typeface="Poppins" panose="00000600000000000000" charset="0"/>
                <a:sym typeface="+mn-ea"/>
              </a:rPr>
              <a:t> </a:t>
            </a:r>
            <a:r>
              <a:rPr altLang="en-US" sz="2800">
                <a:solidFill>
                  <a:schemeClr val="tx1"/>
                </a:solidFill>
                <a:effectLst/>
                <a:latin typeface="Poppins" panose="00000600000000000000" charset="0"/>
                <a:cs typeface="Poppins" panose="00000600000000000000" charset="0"/>
                <a:sym typeface="+mn-ea"/>
              </a:rPr>
              <a:t>successfully be combined with the real background image</a:t>
            </a:r>
            <a:r>
              <a:rPr lang="pt-PT" sz="2800">
                <a:solidFill>
                  <a:schemeClr val="tx1"/>
                </a:solidFill>
                <a:effectLst/>
                <a:latin typeface="Poppins" panose="00000600000000000000" charset="0"/>
                <a:cs typeface="Poppins" panose="00000600000000000000" charset="0"/>
                <a:sym typeface="+mn-ea"/>
              </a:rPr>
              <a:t>.</a:t>
            </a:r>
            <a:endParaRPr altLang="en-US" sz="2800">
              <a:latin typeface="Poppins" panose="00000600000000000000" charset="0"/>
              <a:cs typeface="Poppins" panose="00000600000000000000" charset="0"/>
              <a:sym typeface="+mn-ea"/>
            </a:endParaRPr>
          </a:p>
          <a:p>
            <a:pPr algn="just">
              <a:lnSpc>
                <a:spcPct val="60000"/>
              </a:lnSpc>
            </a:pPr>
            <a:endParaRPr altLang="en-US" sz="2800">
              <a:latin typeface="Poppins" panose="00000600000000000000" charset="0"/>
              <a:cs typeface="Poppins" panose="00000600000000000000" charset="0"/>
              <a:sym typeface="+mn-ea"/>
            </a:endParaRPr>
          </a:p>
        </p:txBody>
      </p:sp>
      <p:sp>
        <p:nvSpPr>
          <p:cNvPr id="15" name="Google Shape;146;p14"/>
          <p:cNvSpPr/>
          <p:nvPr/>
        </p:nvSpPr>
        <p:spPr>
          <a:xfrm>
            <a:off x="17273270" y="22892385"/>
            <a:ext cx="11970385" cy="9901555"/>
          </a:xfrm>
          <a:prstGeom prst="rect">
            <a:avLst/>
          </a:prstGeom>
          <a:noFill/>
          <a:ln w="76200" cap="flat" cmpd="sng">
            <a:solidFill>
              <a:srgbClr val="000000"/>
            </a:solidFill>
            <a:prstDash val="solid"/>
            <a:round/>
            <a:headEnd type="none" w="sm" len="sm"/>
            <a:tailEnd type="none" w="sm" len="sm"/>
          </a:ln>
        </p:spPr>
        <p:txBody>
          <a:bodyPr spcFirstLastPara="1" wrap="square" lIns="288000" tIns="288000" rIns="288000" bIns="288000" anchor="t" anchorCtr="false">
            <a:noAutofit/>
          </a:bodyPr>
          <a:p>
            <a:pPr marL="1828800" lvl="0" indent="0" algn="l" rtl="0" eaLnBrk="1" fontAlgn="auto" latinLnBrk="0" hangingPunct="1">
              <a:spcBef>
                <a:spcPts val="0"/>
              </a:spcBef>
              <a:spcAft>
                <a:spcPts val="0"/>
              </a:spcAft>
              <a:buNone/>
            </a:pPr>
            <a:endParaRPr sz="3600">
              <a:latin typeface="Poppins" panose="00000600000000000000"/>
              <a:ea typeface="Poppins" panose="00000600000000000000"/>
              <a:cs typeface="Poppins" panose="00000600000000000000"/>
              <a:sym typeface="Poppins" panose="00000600000000000000"/>
            </a:endParaRPr>
          </a:p>
        </p:txBody>
      </p:sp>
      <p:sp>
        <p:nvSpPr>
          <p:cNvPr id="19" name="Text Box 18"/>
          <p:cNvSpPr txBox="true"/>
          <p:nvPr/>
        </p:nvSpPr>
        <p:spPr>
          <a:xfrm>
            <a:off x="17496790" y="31756985"/>
            <a:ext cx="11468735" cy="953135"/>
          </a:xfrm>
          <a:prstGeom prst="rect">
            <a:avLst/>
          </a:prstGeom>
          <a:noFill/>
        </p:spPr>
        <p:txBody>
          <a:bodyPr wrap="square" rtlCol="0">
            <a:spAutoFit/>
          </a:bodyPr>
          <a:p>
            <a:pPr algn="just"/>
            <a:r>
              <a:rPr lang="pt-PT" altLang="en-US" sz="2800" b="1">
                <a:latin typeface="Poppins" panose="00000600000000000000" charset="0"/>
                <a:cs typeface="Poppins" panose="00000600000000000000" charset="0"/>
              </a:rPr>
              <a:t>Experimental setup</a:t>
            </a:r>
            <a:r>
              <a:rPr lang="en-US" altLang="en-US" sz="2800" b="1">
                <a:latin typeface="Poppins" panose="00000600000000000000" charset="0"/>
                <a:cs typeface="Poppins" panose="00000600000000000000" charset="0"/>
              </a:rPr>
              <a:t>.</a:t>
            </a:r>
            <a:r>
              <a:rPr lang="pt-PT" altLang="en-US" sz="2800">
                <a:latin typeface="Poppins" panose="00000600000000000000" charset="0"/>
                <a:cs typeface="Poppins" panose="00000600000000000000" charset="0"/>
              </a:rPr>
              <a:t> The sensor is on real (</a:t>
            </a:r>
            <a:r>
              <a:rPr lang="pt-PT" altLang="en-US" sz="2800" b="1">
                <a:latin typeface="Poppins" panose="00000600000000000000" charset="0"/>
                <a:cs typeface="Poppins" panose="00000600000000000000" charset="0"/>
              </a:rPr>
              <a:t>A</a:t>
            </a:r>
            <a:r>
              <a:rPr lang="pt-PT" altLang="en-US" sz="2800">
                <a:latin typeface="Poppins" panose="00000600000000000000" charset="0"/>
                <a:cs typeface="Poppins" panose="00000600000000000000" charset="0"/>
              </a:rPr>
              <a:t>) and simulated (</a:t>
            </a:r>
            <a:r>
              <a:rPr lang="pt-PT" altLang="en-US" sz="2800" b="1">
                <a:latin typeface="Poppins" panose="00000600000000000000" charset="0"/>
                <a:cs typeface="Poppins" panose="00000600000000000000" charset="0"/>
              </a:rPr>
              <a:t>B)</a:t>
            </a:r>
            <a:r>
              <a:rPr lang="pt-PT" altLang="en-US" sz="2800">
                <a:latin typeface="Poppins" panose="00000600000000000000" charset="0"/>
                <a:cs typeface="Poppins" panose="00000600000000000000" charset="0"/>
              </a:rPr>
              <a:t> 3D printers, and corresponding tactile images (</a:t>
            </a:r>
            <a:r>
              <a:rPr lang="pt-PT" altLang="en-US" sz="2800" b="1">
                <a:latin typeface="Poppins" panose="00000600000000000000" charset="0"/>
                <a:cs typeface="Poppins" panose="00000600000000000000" charset="0"/>
              </a:rPr>
              <a:t>C</a:t>
            </a:r>
            <a:r>
              <a:rPr lang="pt-PT" altLang="en-US" sz="2800">
                <a:latin typeface="Poppins" panose="00000600000000000000" charset="0"/>
                <a:cs typeface="Poppins" panose="00000600000000000000" charset="0"/>
              </a:rPr>
              <a:t>,</a:t>
            </a:r>
            <a:r>
              <a:rPr lang="pt-PT" altLang="en-US" sz="2800" b="1">
                <a:latin typeface="Poppins" panose="00000600000000000000" charset="0"/>
                <a:cs typeface="Poppins" panose="00000600000000000000" charset="0"/>
              </a:rPr>
              <a:t> D</a:t>
            </a:r>
            <a:r>
              <a:rPr lang="pt-PT" altLang="en-US" sz="2800">
                <a:latin typeface="Poppins" panose="00000600000000000000" charset="0"/>
                <a:cs typeface="Poppins" panose="00000600000000000000" charset="0"/>
              </a:rPr>
              <a:t>).</a:t>
            </a:r>
            <a:endParaRPr lang="pt-PT" altLang="en-US" sz="2800">
              <a:latin typeface="Poppins" panose="00000600000000000000" charset="0"/>
              <a:cs typeface="Poppins" panose="00000600000000000000" charset="0"/>
            </a:endParaRPr>
          </a:p>
        </p:txBody>
      </p:sp>
      <p:pic>
        <p:nvPicPr>
          <p:cNvPr id="21" name="Picture 20" descr="King's_College_London_logo"/>
          <p:cNvPicPr>
            <a:picLocks noChangeAspect="true"/>
          </p:cNvPicPr>
          <p:nvPr/>
        </p:nvPicPr>
        <p:blipFill>
          <a:blip r:embed="rId3">
            <a:extLst>
              <a:ext uri="{96DAC541-7B7A-43D3-8B79-37D633B846F1}">
                <asvg:svgBlip xmlns:asvg="http://schemas.microsoft.com/office/drawing/2016/SVG/main" r:embed="rId4"/>
              </a:ext>
            </a:extLst>
          </a:blip>
          <a:stretch>
            <a:fillRect/>
          </a:stretch>
        </p:blipFill>
        <p:spPr>
          <a:xfrm>
            <a:off x="20200620" y="4017645"/>
            <a:ext cx="3911600" cy="2978785"/>
          </a:xfrm>
          <a:prstGeom prst="rect">
            <a:avLst/>
          </a:prstGeom>
        </p:spPr>
      </p:pic>
      <p:pic>
        <p:nvPicPr>
          <p:cNvPr id="22" name="Picture 21" descr="UKRI_EPSR_Council-Logo_Horiz-RGB"/>
          <p:cNvPicPr>
            <a:picLocks noChangeAspect="true"/>
          </p:cNvPicPr>
          <p:nvPr/>
        </p:nvPicPr>
        <p:blipFill>
          <a:blip r:embed="rId5"/>
          <a:stretch>
            <a:fillRect/>
          </a:stretch>
        </p:blipFill>
        <p:spPr>
          <a:xfrm>
            <a:off x="14315440" y="5547360"/>
            <a:ext cx="5730240" cy="1435100"/>
          </a:xfrm>
          <a:prstGeom prst="rect">
            <a:avLst/>
          </a:prstGeom>
        </p:spPr>
      </p:pic>
      <p:pic>
        <p:nvPicPr>
          <p:cNvPr id="1" name="Picture 0" descr="cover"/>
          <p:cNvPicPr>
            <a:picLocks noChangeAspect="true"/>
          </p:cNvPicPr>
          <p:nvPr/>
        </p:nvPicPr>
        <p:blipFill>
          <a:blip r:embed="rId6"/>
          <a:srcRect l="5179" t="8201"/>
          <a:stretch>
            <a:fillRect/>
          </a:stretch>
        </p:blipFill>
        <p:spPr>
          <a:xfrm>
            <a:off x="17501870" y="23079710"/>
            <a:ext cx="11506835" cy="8629015"/>
          </a:xfrm>
          <a:prstGeom prst="rect">
            <a:avLst/>
          </a:prstGeom>
        </p:spPr>
      </p:pic>
      <p:pic>
        <p:nvPicPr>
          <p:cNvPr id="4" name="Picture 3" descr="4vector_fields"/>
          <p:cNvPicPr>
            <a:picLocks noChangeAspect="true"/>
          </p:cNvPicPr>
          <p:nvPr/>
        </p:nvPicPr>
        <p:blipFill>
          <a:blip r:embed="rId7"/>
          <a:stretch>
            <a:fillRect/>
          </a:stretch>
        </p:blipFill>
        <p:spPr>
          <a:xfrm rot="16200000">
            <a:off x="3701415" y="25721945"/>
            <a:ext cx="10703560" cy="15846425"/>
          </a:xfrm>
          <a:prstGeom prst="rect">
            <a:avLst/>
          </a:prstGeom>
        </p:spPr>
      </p:pic>
      <p:sp>
        <p:nvSpPr>
          <p:cNvPr id="7" name="Google Shape;145;p14"/>
          <p:cNvSpPr/>
          <p:nvPr/>
        </p:nvSpPr>
        <p:spPr>
          <a:xfrm>
            <a:off x="17272635" y="32957770"/>
            <a:ext cx="11971655" cy="3966210"/>
          </a:xfrm>
          <a:prstGeom prst="rect">
            <a:avLst/>
          </a:prstGeom>
          <a:noFill/>
          <a:ln w="76200" cap="flat" cmpd="sng">
            <a:solidFill>
              <a:srgbClr val="000000"/>
            </a:solidFill>
            <a:prstDash val="solid"/>
            <a:round/>
            <a:headEnd type="none" w="sm" len="sm"/>
            <a:tailEnd type="none" w="sm" len="sm"/>
          </a:ln>
        </p:spPr>
        <p:txBody>
          <a:bodyPr spcFirstLastPara="1" wrap="square" lIns="180000" tIns="180000" rIns="180000" bIns="180000" anchor="t" anchorCtr="false">
            <a:noAutofit/>
          </a:bodyPr>
          <a:p>
            <a:pPr marL="0" lvl="0" indent="0" algn="l" rtl="0">
              <a:spcBef>
                <a:spcPts val="0"/>
              </a:spcBef>
              <a:spcAft>
                <a:spcPts val="0"/>
              </a:spcAft>
              <a:buNone/>
            </a:pPr>
            <a:r>
              <a:rPr lang="pt-PT" altLang="en-GB" sz="4800" b="1">
                <a:latin typeface="Open Sans" panose="020B0606030504020204"/>
                <a:ea typeface="Open Sans" panose="020B0606030504020204"/>
                <a:cs typeface="Open Sans" panose="020B0606030504020204"/>
                <a:sym typeface="Open Sans" panose="020B0606030504020204"/>
              </a:rPr>
              <a:t>Conclusions</a:t>
            </a:r>
            <a:endParaRPr sz="6000" b="1">
              <a:latin typeface="Open Sans" panose="020B0606030504020204"/>
              <a:ea typeface="Open Sans" panose="020B0606030504020204"/>
              <a:cs typeface="Open Sans" panose="020B0606030504020204"/>
              <a:sym typeface="Open Sans" panose="020B0606030504020204"/>
            </a:endParaRPr>
          </a:p>
          <a:p>
            <a:pPr marL="0" lvl="0" indent="0" algn="just" rtl="0">
              <a:spcBef>
                <a:spcPts val="0"/>
              </a:spcBef>
              <a:spcAft>
                <a:spcPts val="0"/>
              </a:spcAft>
              <a:buNone/>
            </a:pPr>
            <a:r>
              <a:rPr lang="pt-PT" altLang="en-GB" sz="3200">
                <a:latin typeface="Poppins" panose="00000600000000000000"/>
                <a:ea typeface="Poppins" panose="00000600000000000000"/>
                <a:cs typeface="Poppins" panose="00000600000000000000"/>
                <a:sym typeface="Poppins" panose="00000600000000000000"/>
              </a:rPr>
              <a:t>A field composed of light vectors that are tangent to the sensor surface, enables the usage of the real image as background illumination, producing the the best results. Differences between tangent fields are challenging to assess quantitatvely due to small contact areas and small missalignment between contacts. </a:t>
            </a:r>
            <a:endParaRPr lang="pt-PT" altLang="en-GB" sz="3200">
              <a:latin typeface="Poppins" panose="00000600000000000000"/>
              <a:ea typeface="Poppins" panose="00000600000000000000"/>
              <a:cs typeface="Poppins" panose="00000600000000000000"/>
              <a:sym typeface="Poppins" panose="00000600000000000000"/>
            </a:endParaRPr>
          </a:p>
        </p:txBody>
      </p:sp>
      <p:sp>
        <p:nvSpPr>
          <p:cNvPr id="31" name="Text Box 30"/>
          <p:cNvSpPr txBox="true"/>
          <p:nvPr/>
        </p:nvSpPr>
        <p:spPr>
          <a:xfrm>
            <a:off x="1281430" y="27066240"/>
            <a:ext cx="15459710" cy="953135"/>
          </a:xfrm>
          <a:prstGeom prst="rect">
            <a:avLst/>
          </a:prstGeom>
          <a:noFill/>
        </p:spPr>
        <p:txBody>
          <a:bodyPr wrap="square" rtlCol="0">
            <a:spAutoFit/>
          </a:bodyPr>
          <a:p>
            <a:pPr algn="just"/>
            <a:r>
              <a:rPr lang="pt-PT" altLang="en-US" sz="2800" b="1">
                <a:latin typeface="Poppins" panose="00000600000000000000" charset="0"/>
                <a:cs typeface="Poppins" panose="00000600000000000000" charset="0"/>
              </a:rPr>
              <a:t>Light fields</a:t>
            </a:r>
            <a:r>
              <a:rPr lang="en-US" altLang="en-US" sz="2800" b="1">
                <a:latin typeface="Poppins" panose="00000600000000000000" charset="0"/>
                <a:cs typeface="Poppins" panose="00000600000000000000" charset="0"/>
              </a:rPr>
              <a:t>.</a:t>
            </a:r>
            <a:r>
              <a:rPr lang="pt-PT" altLang="en-US" sz="2800">
                <a:latin typeface="Poppins" panose="00000600000000000000" charset="0"/>
                <a:cs typeface="Poppins" panose="00000600000000000000" charset="0"/>
              </a:rPr>
              <a:t> The linear light field is highly non-tangent to the surface of the sensor around the tip, which results in the bright synthethic tactile images.</a:t>
            </a:r>
            <a:endParaRPr lang="pt-PT" altLang="en-US" sz="2800">
              <a:latin typeface="Poppins" panose="00000600000000000000" charset="0"/>
              <a:cs typeface="Poppins" panose="00000600000000000000" charset="0"/>
            </a:endParaRPr>
          </a:p>
        </p:txBody>
      </p:sp>
      <p:pic>
        <p:nvPicPr>
          <p:cNvPr id="3" name="Picture 2" descr="geltip-samples-elastic"/>
          <p:cNvPicPr>
            <a:picLocks noChangeAspect="true"/>
          </p:cNvPicPr>
          <p:nvPr/>
        </p:nvPicPr>
        <p:blipFill>
          <a:blip r:embed="rId8"/>
          <a:stretch>
            <a:fillRect/>
          </a:stretch>
        </p:blipFill>
        <p:spPr>
          <a:xfrm>
            <a:off x="1095375" y="7414895"/>
            <a:ext cx="24504015" cy="15220950"/>
          </a:xfrm>
          <a:prstGeom prst="rect">
            <a:avLst/>
          </a:prstGeom>
        </p:spPr>
      </p:pic>
    </p:spTree>
  </p:cSld>
  <p:clrMapOvr>
    <a:masterClrMapping/>
  </p:clrMapOvr>
  <p:transition>
    <p:fade thruBlk="1"/>
  </p:transition>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2125</Words>
  <Application>WPS Presentation</Application>
  <PresentationFormat/>
  <Paragraphs>43</Paragraphs>
  <Slides>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vt:i4>
      </vt:variant>
    </vt:vector>
  </HeadingPairs>
  <TitlesOfParts>
    <vt:vector size="14" baseType="lpstr">
      <vt:lpstr>Arial</vt:lpstr>
      <vt:lpstr>SimSun</vt:lpstr>
      <vt:lpstr>Wingdings</vt:lpstr>
      <vt:lpstr>Arial</vt:lpstr>
      <vt:lpstr>Nimbus Roman No9 L</vt:lpstr>
      <vt:lpstr>Poppins</vt:lpstr>
      <vt:lpstr>Poppins Light</vt:lpstr>
      <vt:lpstr>Poppins</vt:lpstr>
      <vt:lpstr>Open Sans</vt:lpstr>
      <vt:lpstr>微软雅黑</vt:lpstr>
      <vt:lpstr>Droid Sans Fallback</vt:lpstr>
      <vt:lpstr>Arial Unicode MS</vt:lpstr>
      <vt:lpstr>Cymbeline template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danfergo</cp:lastModifiedBy>
  <cp:revision>24</cp:revision>
  <dcterms:created xsi:type="dcterms:W3CDTF">2023-05-10T01:18:05Z</dcterms:created>
  <dcterms:modified xsi:type="dcterms:W3CDTF">2023-05-10T01:18:05Z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